
<file path=[Content_Types].xml><?xml version="1.0" encoding="utf-8"?>
<Types xmlns="http://schemas.openxmlformats.org/package/2006/content-types">
  <Default Extension="jfif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6"/>
  </p:notesMasterIdLst>
  <p:sldIdLst>
    <p:sldId id="442" r:id="rId5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39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92" algn="l" defTabSz="9139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986" algn="l" defTabSz="9139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980" algn="l" defTabSz="9139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974" algn="l" defTabSz="9139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966" algn="l" defTabSz="9139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958" algn="l" defTabSz="9139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952" algn="l" defTabSz="9139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945" algn="l" defTabSz="9139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yan Mu" initials="SM" lastIdx="1" clrIdx="0">
    <p:extLst>
      <p:ext uri="{19B8F6BF-5375-455C-9EA6-DF929625EA0E}">
        <p15:presenceInfo xmlns:p15="http://schemas.microsoft.com/office/powerpoint/2012/main" userId="S::mushuyan@islide.cc::5a701452-529a-4685-8842-5f60ae489a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DA"/>
    <a:srgbClr val="094FFF"/>
    <a:srgbClr val="EDF7FF"/>
    <a:srgbClr val="DE6B71"/>
    <a:srgbClr val="171E60"/>
    <a:srgbClr val="7BA0FF"/>
    <a:srgbClr val="DEEEFF"/>
    <a:srgbClr val="3770FF"/>
    <a:srgbClr val="86A9FF"/>
    <a:srgbClr val="DA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 autoAdjust="0"/>
    <p:restoredTop sz="77956" autoAdjust="0"/>
  </p:normalViewPr>
  <p:slideViewPr>
    <p:cSldViewPr snapToGrid="0">
      <p:cViewPr varScale="1">
        <p:scale>
          <a:sx n="79" d="100"/>
          <a:sy n="79" d="100"/>
        </p:scale>
        <p:origin x="924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tags" Target="tags/tag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BE6FB-4983-42F5-B216-1A2ADEE7DF7A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35503-9D21-443F-BC18-5459550EB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6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9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92" algn="l" defTabSz="9139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986" algn="l" defTabSz="9139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980" algn="l" defTabSz="9139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974" algn="l" defTabSz="9139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966" algn="l" defTabSz="9139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958" algn="l" defTabSz="9139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952" algn="l" defTabSz="9139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945" algn="l" defTabSz="9139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719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形状 3">
            <a:extLst>
              <a:ext uri="{FF2B5EF4-FFF2-40B4-BE49-F238E27FC236}">
                <a16:creationId xmlns:a16="http://schemas.microsoft.com/office/drawing/2014/main" id="{27AAE67B-7FE9-B250-5838-430C4B956194}"/>
              </a:ext>
            </a:extLst>
          </p:cNvPr>
          <p:cNvSpPr/>
          <p:nvPr userDrawn="1"/>
        </p:nvSpPr>
        <p:spPr>
          <a:xfrm>
            <a:off x="7671096" y="0"/>
            <a:ext cx="4520907" cy="4694830"/>
          </a:xfrm>
          <a:custGeom>
            <a:avLst/>
            <a:gdLst>
              <a:gd name="connsiteX0" fmla="*/ 0 w 4520907"/>
              <a:gd name="connsiteY0" fmla="*/ 0 h 4694830"/>
              <a:gd name="connsiteX1" fmla="*/ 4520907 w 4520907"/>
              <a:gd name="connsiteY1" fmla="*/ 0 h 4694830"/>
              <a:gd name="connsiteX2" fmla="*/ 4520907 w 4520907"/>
              <a:gd name="connsiteY2" fmla="*/ 4401872 h 4694830"/>
              <a:gd name="connsiteX3" fmla="*/ 4387717 w 4520907"/>
              <a:gd name="connsiteY3" fmla="*/ 4460150 h 4694830"/>
              <a:gd name="connsiteX4" fmla="*/ 3042400 w 4520907"/>
              <a:gd name="connsiteY4" fmla="*/ 4618335 h 4694830"/>
              <a:gd name="connsiteX5" fmla="*/ 708632 w 4520907"/>
              <a:gd name="connsiteY5" fmla="*/ 2508592 h 4694830"/>
              <a:gd name="connsiteX6" fmla="*/ 190017 w 4520907"/>
              <a:gd name="connsiteY6" fmla="*/ 633265 h 4694830"/>
              <a:gd name="connsiteX7" fmla="*/ 74011 w 4520907"/>
              <a:gd name="connsiteY7" fmla="*/ 203137 h 469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907" h="4694830">
                <a:moveTo>
                  <a:pt x="0" y="0"/>
                </a:moveTo>
                <a:lnTo>
                  <a:pt x="4520907" y="0"/>
                </a:lnTo>
                <a:lnTo>
                  <a:pt x="4520907" y="4401872"/>
                </a:lnTo>
                <a:lnTo>
                  <a:pt x="4387717" y="4460150"/>
                </a:lnTo>
                <a:cubicBezTo>
                  <a:pt x="3974819" y="4635224"/>
                  <a:pt x="3493061" y="4794147"/>
                  <a:pt x="3042400" y="4618335"/>
                </a:cubicBezTo>
                <a:cubicBezTo>
                  <a:pt x="2321343" y="4337035"/>
                  <a:pt x="1184029" y="3172770"/>
                  <a:pt x="708632" y="2508592"/>
                </a:cubicBezTo>
                <a:cubicBezTo>
                  <a:pt x="233235" y="1844413"/>
                  <a:pt x="237784" y="1177631"/>
                  <a:pt x="190017" y="633265"/>
                </a:cubicBezTo>
                <a:cubicBezTo>
                  <a:pt x="178075" y="497174"/>
                  <a:pt x="127892" y="349687"/>
                  <a:pt x="74011" y="2031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5" name="任意形状 4">
            <a:extLst>
              <a:ext uri="{FF2B5EF4-FFF2-40B4-BE49-F238E27FC236}">
                <a16:creationId xmlns:a16="http://schemas.microsoft.com/office/drawing/2014/main" id="{D3666E43-551F-7AA0-C704-E7BF0A0F08DC}"/>
              </a:ext>
            </a:extLst>
          </p:cNvPr>
          <p:cNvSpPr/>
          <p:nvPr userDrawn="1"/>
        </p:nvSpPr>
        <p:spPr>
          <a:xfrm rot="12895052">
            <a:off x="-1041235" y="4233274"/>
            <a:ext cx="3065107" cy="2674159"/>
          </a:xfrm>
          <a:custGeom>
            <a:avLst/>
            <a:gdLst>
              <a:gd name="connsiteX0" fmla="*/ 3065106 w 3065106"/>
              <a:gd name="connsiteY0" fmla="*/ 2674159 h 2674159"/>
              <a:gd name="connsiteX1" fmla="*/ 2987806 w 3065106"/>
              <a:gd name="connsiteY1" fmla="*/ 2665972 h 2674159"/>
              <a:gd name="connsiteX2" fmla="*/ 2327286 w 3065106"/>
              <a:gd name="connsiteY2" fmla="*/ 2434647 h 2674159"/>
              <a:gd name="connsiteX3" fmla="*/ 1773143 w 3065106"/>
              <a:gd name="connsiteY3" fmla="*/ 1894650 h 2674159"/>
              <a:gd name="connsiteX4" fmla="*/ 466948 w 3065106"/>
              <a:gd name="connsiteY4" fmla="*/ 1770035 h 2674159"/>
              <a:gd name="connsiteX5" fmla="*/ 5265 w 3065106"/>
              <a:gd name="connsiteY5" fmla="*/ 855870 h 2674159"/>
              <a:gd name="connsiteX6" fmla="*/ 0 w 3065106"/>
              <a:gd name="connsiteY6" fmla="*/ 836541 h 2674159"/>
              <a:gd name="connsiteX7" fmla="*/ 1198370 w 3065106"/>
              <a:gd name="connsiteY7" fmla="*/ 0 h 267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5106" h="2674159">
                <a:moveTo>
                  <a:pt x="3065106" y="2674159"/>
                </a:moveTo>
                <a:lnTo>
                  <a:pt x="2987806" y="2665972"/>
                </a:lnTo>
                <a:cubicBezTo>
                  <a:pt x="2750934" y="2629114"/>
                  <a:pt x="2480665" y="2489166"/>
                  <a:pt x="2327286" y="2434647"/>
                </a:cubicBezTo>
                <a:cubicBezTo>
                  <a:pt x="2054612" y="2337725"/>
                  <a:pt x="2083199" y="2005419"/>
                  <a:pt x="1773143" y="1894650"/>
                </a:cubicBezTo>
                <a:cubicBezTo>
                  <a:pt x="1463087" y="1783882"/>
                  <a:pt x="774805" y="1991573"/>
                  <a:pt x="466948" y="1770035"/>
                </a:cubicBezTo>
                <a:cubicBezTo>
                  <a:pt x="236055" y="1603883"/>
                  <a:pt x="97931" y="1187202"/>
                  <a:pt x="5265" y="855870"/>
                </a:cubicBezTo>
                <a:lnTo>
                  <a:pt x="0" y="836541"/>
                </a:lnTo>
                <a:lnTo>
                  <a:pt x="11983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4C4A721-803B-47CB-B99E-1D01E8E016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3129" y="3605740"/>
            <a:ext cx="5568951" cy="360612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>
              <a:lnSpc>
                <a:spcPct val="120000"/>
              </a:lnSpc>
              <a:buNone/>
              <a:defRPr lang="en-US" altLang="zh-CN" sz="1600" b="1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Team 2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30395B5-B685-7D0E-4A45-760D3FA437BF}"/>
              </a:ext>
            </a:extLst>
          </p:cNvPr>
          <p:cNvSpPr/>
          <p:nvPr userDrawn="1"/>
        </p:nvSpPr>
        <p:spPr>
          <a:xfrm>
            <a:off x="650243" y="718186"/>
            <a:ext cx="258532" cy="2585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17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7AD0B01-67ED-5AAB-CB34-98E4550C5295}"/>
              </a:ext>
            </a:extLst>
          </p:cNvPr>
          <p:cNvSpPr/>
          <p:nvPr userDrawn="1"/>
        </p:nvSpPr>
        <p:spPr>
          <a:xfrm>
            <a:off x="779507" y="718186"/>
            <a:ext cx="258532" cy="258532"/>
          </a:xfrm>
          <a:prstGeom prst="ellipse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17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CAAD4B3F-3EA9-64B3-D893-2EF17B6FF5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3127" y="2357438"/>
            <a:ext cx="3001557" cy="99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>
                <a:latin typeface="+mj-lt"/>
              </a:defRPr>
            </a:lvl1pPr>
          </a:lstStyle>
          <a:p>
            <a:pPr lvl="0"/>
            <a:r>
              <a:rPr lang="en-US" altLang="zh-CN" dirty="0"/>
              <a:t>Sleep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D9492F3C-0EE5-D0E2-0EB8-7B3C8B65A0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27620" y="2537395"/>
            <a:ext cx="3032627" cy="6816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1" b="1">
                <a:latin typeface="+mj-lt"/>
              </a:defRPr>
            </a:lvl1pPr>
          </a:lstStyle>
          <a:p>
            <a:pPr lvl="0"/>
            <a:r>
              <a:rPr lang="en-US" altLang="zh-CN" dirty="0"/>
              <a:t>Panda</a:t>
            </a:r>
            <a:endParaRPr lang="zh-CN" altLang="en-US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EC8C2705-1C59-0DBE-BF7C-C5C6E987E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3129" y="4005023"/>
            <a:ext cx="5568951" cy="362343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>
              <a:lnSpc>
                <a:spcPct val="120000"/>
              </a:lnSpc>
              <a:buNone/>
              <a:defRPr lang="en-US" altLang="zh-CN" sz="1600" b="1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zh-CN" altLang="en-US" dirty="0"/>
              <a:t>关键词 </a:t>
            </a:r>
            <a:r>
              <a:rPr lang="en-US" altLang="zh-CN" dirty="0"/>
              <a:t>| </a:t>
            </a:r>
            <a:r>
              <a:rPr lang="zh-CN" altLang="en-US" dirty="0"/>
              <a:t>互联网 产品经理 </a:t>
            </a:r>
            <a:endParaRPr lang="en-US" altLang="zh-CN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FEC8097-B8E3-D85D-6A8B-32B134964A32}"/>
              </a:ext>
            </a:extLst>
          </p:cNvPr>
          <p:cNvSpPr/>
          <p:nvPr userDrawn="1"/>
        </p:nvSpPr>
        <p:spPr>
          <a:xfrm>
            <a:off x="0" y="5878286"/>
            <a:ext cx="12192000" cy="991762"/>
          </a:xfrm>
          <a:prstGeom prst="rect">
            <a:avLst/>
          </a:prstGeom>
          <a:solidFill>
            <a:srgbClr val="37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17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9CF1183-6917-A278-CCE7-5B7B4F8921E1}"/>
              </a:ext>
            </a:extLst>
          </p:cNvPr>
          <p:cNvSpPr/>
          <p:nvPr userDrawn="1"/>
        </p:nvSpPr>
        <p:spPr>
          <a:xfrm>
            <a:off x="0" y="5775085"/>
            <a:ext cx="12192000" cy="17736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17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51E10E1-8A9D-F6D4-F63B-5C30640D67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5599895" y="429208"/>
            <a:ext cx="6592109" cy="6428792"/>
          </a:xfrm>
          <a:custGeom>
            <a:avLst/>
            <a:gdLst>
              <a:gd name="connsiteX0" fmla="*/ 6592109 w 6592109"/>
              <a:gd name="connsiteY0" fmla="*/ 0 h 6428792"/>
              <a:gd name="connsiteX1" fmla="*/ 0 w 6592109"/>
              <a:gd name="connsiteY1" fmla="*/ 0 h 6428792"/>
              <a:gd name="connsiteX2" fmla="*/ 0 w 6592109"/>
              <a:gd name="connsiteY2" fmla="*/ 6428792 h 6428792"/>
              <a:gd name="connsiteX3" fmla="*/ 6592109 w 6592109"/>
              <a:gd name="connsiteY3" fmla="*/ 6428792 h 642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2109" h="6428792">
                <a:moveTo>
                  <a:pt x="6592109" y="0"/>
                </a:moveTo>
                <a:lnTo>
                  <a:pt x="0" y="0"/>
                </a:lnTo>
                <a:lnTo>
                  <a:pt x="0" y="6428792"/>
                </a:lnTo>
                <a:lnTo>
                  <a:pt x="6592109" y="6428792"/>
                </a:lnTo>
                <a:close/>
              </a:path>
            </a:pathLst>
          </a:custGeom>
        </p:spPr>
      </p:pic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B8A4FE48-D3B4-E49F-30A8-E6F38AB8CC6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148" y="6235700"/>
            <a:ext cx="1889041" cy="306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2700000" scaled="1"/>
                </a:gradFill>
                <a:latin typeface="+mn-lt"/>
              </a:defRPr>
            </a:lvl1pPr>
          </a:lstStyle>
          <a:p>
            <a:pPr lvl="0"/>
            <a:r>
              <a:rPr lang="en-US" altLang="zh-CN" dirty="0"/>
              <a:t>20XX.XX.XX</a:t>
            </a:r>
            <a:endParaRPr lang="zh-CN" altLang="en-US" dirty="0"/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D7EFADC6-41A8-660A-9A0E-63B82B5F2D9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01" y="317254"/>
            <a:ext cx="993169" cy="99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18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58CBBF8-DAD0-67F3-C249-86B0FAC4D0C9}"/>
              </a:ext>
            </a:extLst>
          </p:cNvPr>
          <p:cNvSpPr/>
          <p:nvPr userDrawn="1"/>
        </p:nvSpPr>
        <p:spPr>
          <a:xfrm>
            <a:off x="6063717" y="3905272"/>
            <a:ext cx="6594159" cy="2285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8800" b="1" dirty="0">
                <a:gradFill flip="none" rotWithShape="1">
                  <a:gsLst>
                    <a:gs pos="0">
                      <a:schemeClr val="accent6">
                        <a:lumMod val="40000"/>
                        <a:lumOff val="60000"/>
                        <a:alpha val="20000"/>
                      </a:schemeClr>
                    </a:gs>
                    <a:gs pos="99000">
                      <a:schemeClr val="accent1">
                        <a:lumMod val="40000"/>
                        <a:lumOff val="60000"/>
                        <a:alpha val="31254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ANNUAL</a:t>
            </a:r>
            <a:r>
              <a:rPr lang="zh-CN" altLang="en-US" sz="8800" b="1" dirty="0">
                <a:gradFill flip="none" rotWithShape="1">
                  <a:gsLst>
                    <a:gs pos="0">
                      <a:schemeClr val="accent6">
                        <a:lumMod val="40000"/>
                        <a:lumOff val="60000"/>
                        <a:alpha val="20000"/>
                      </a:schemeClr>
                    </a:gs>
                    <a:gs pos="99000">
                      <a:schemeClr val="accent1">
                        <a:lumMod val="40000"/>
                        <a:lumOff val="60000"/>
                        <a:alpha val="31254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 </a:t>
            </a:r>
            <a:r>
              <a:rPr lang="en-US" altLang="zh-CN" sz="8800" b="1" dirty="0">
                <a:gradFill flip="none" rotWithShape="1">
                  <a:gsLst>
                    <a:gs pos="0">
                      <a:schemeClr val="accent6">
                        <a:lumMod val="40000"/>
                        <a:lumOff val="60000"/>
                        <a:alpha val="20000"/>
                      </a:schemeClr>
                    </a:gs>
                    <a:gs pos="99000">
                      <a:schemeClr val="accent1">
                        <a:lumMod val="40000"/>
                        <a:lumOff val="60000"/>
                        <a:alpha val="31254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REPORT</a:t>
            </a:r>
            <a:endParaRPr lang="zh-CN" altLang="en-US" sz="8800" b="1" dirty="0">
              <a:gradFill flip="none" rotWithShape="1">
                <a:gsLst>
                  <a:gs pos="0">
                    <a:schemeClr val="accent6">
                      <a:lumMod val="40000"/>
                      <a:lumOff val="60000"/>
                      <a:alpha val="20000"/>
                    </a:schemeClr>
                  </a:gs>
                  <a:gs pos="99000">
                    <a:schemeClr val="accent1">
                      <a:lumMod val="40000"/>
                      <a:lumOff val="60000"/>
                      <a:alpha val="31254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4" name="任意形状 3">
            <a:extLst>
              <a:ext uri="{FF2B5EF4-FFF2-40B4-BE49-F238E27FC236}">
                <a16:creationId xmlns:a16="http://schemas.microsoft.com/office/drawing/2014/main" id="{27AAE67B-7FE9-B250-5838-430C4B956194}"/>
              </a:ext>
            </a:extLst>
          </p:cNvPr>
          <p:cNvSpPr/>
          <p:nvPr userDrawn="1"/>
        </p:nvSpPr>
        <p:spPr>
          <a:xfrm>
            <a:off x="7671096" y="0"/>
            <a:ext cx="4520907" cy="4694830"/>
          </a:xfrm>
          <a:custGeom>
            <a:avLst/>
            <a:gdLst>
              <a:gd name="connsiteX0" fmla="*/ 0 w 4520907"/>
              <a:gd name="connsiteY0" fmla="*/ 0 h 4694830"/>
              <a:gd name="connsiteX1" fmla="*/ 4520907 w 4520907"/>
              <a:gd name="connsiteY1" fmla="*/ 0 h 4694830"/>
              <a:gd name="connsiteX2" fmla="*/ 4520907 w 4520907"/>
              <a:gd name="connsiteY2" fmla="*/ 4401872 h 4694830"/>
              <a:gd name="connsiteX3" fmla="*/ 4387717 w 4520907"/>
              <a:gd name="connsiteY3" fmla="*/ 4460150 h 4694830"/>
              <a:gd name="connsiteX4" fmla="*/ 3042400 w 4520907"/>
              <a:gd name="connsiteY4" fmla="*/ 4618335 h 4694830"/>
              <a:gd name="connsiteX5" fmla="*/ 708632 w 4520907"/>
              <a:gd name="connsiteY5" fmla="*/ 2508592 h 4694830"/>
              <a:gd name="connsiteX6" fmla="*/ 190017 w 4520907"/>
              <a:gd name="connsiteY6" fmla="*/ 633265 h 4694830"/>
              <a:gd name="connsiteX7" fmla="*/ 74011 w 4520907"/>
              <a:gd name="connsiteY7" fmla="*/ 203137 h 469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907" h="4694830">
                <a:moveTo>
                  <a:pt x="0" y="0"/>
                </a:moveTo>
                <a:lnTo>
                  <a:pt x="4520907" y="0"/>
                </a:lnTo>
                <a:lnTo>
                  <a:pt x="4520907" y="4401872"/>
                </a:lnTo>
                <a:lnTo>
                  <a:pt x="4387717" y="4460150"/>
                </a:lnTo>
                <a:cubicBezTo>
                  <a:pt x="3974819" y="4635224"/>
                  <a:pt x="3493061" y="4794147"/>
                  <a:pt x="3042400" y="4618335"/>
                </a:cubicBezTo>
                <a:cubicBezTo>
                  <a:pt x="2321343" y="4337035"/>
                  <a:pt x="1184029" y="3172770"/>
                  <a:pt x="708632" y="2508592"/>
                </a:cubicBezTo>
                <a:cubicBezTo>
                  <a:pt x="233235" y="1844413"/>
                  <a:pt x="237784" y="1177631"/>
                  <a:pt x="190017" y="633265"/>
                </a:cubicBezTo>
                <a:cubicBezTo>
                  <a:pt x="178075" y="497174"/>
                  <a:pt x="127892" y="349687"/>
                  <a:pt x="74011" y="2031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5" name="任意形状 4">
            <a:extLst>
              <a:ext uri="{FF2B5EF4-FFF2-40B4-BE49-F238E27FC236}">
                <a16:creationId xmlns:a16="http://schemas.microsoft.com/office/drawing/2014/main" id="{D3666E43-551F-7AA0-C704-E7BF0A0F08DC}"/>
              </a:ext>
            </a:extLst>
          </p:cNvPr>
          <p:cNvSpPr/>
          <p:nvPr userDrawn="1"/>
        </p:nvSpPr>
        <p:spPr>
          <a:xfrm rot="12895052">
            <a:off x="-1041235" y="4233274"/>
            <a:ext cx="3065107" cy="2674159"/>
          </a:xfrm>
          <a:custGeom>
            <a:avLst/>
            <a:gdLst>
              <a:gd name="connsiteX0" fmla="*/ 3065106 w 3065106"/>
              <a:gd name="connsiteY0" fmla="*/ 2674159 h 2674159"/>
              <a:gd name="connsiteX1" fmla="*/ 2987806 w 3065106"/>
              <a:gd name="connsiteY1" fmla="*/ 2665972 h 2674159"/>
              <a:gd name="connsiteX2" fmla="*/ 2327286 w 3065106"/>
              <a:gd name="connsiteY2" fmla="*/ 2434647 h 2674159"/>
              <a:gd name="connsiteX3" fmla="*/ 1773143 w 3065106"/>
              <a:gd name="connsiteY3" fmla="*/ 1894650 h 2674159"/>
              <a:gd name="connsiteX4" fmla="*/ 466948 w 3065106"/>
              <a:gd name="connsiteY4" fmla="*/ 1770035 h 2674159"/>
              <a:gd name="connsiteX5" fmla="*/ 5265 w 3065106"/>
              <a:gd name="connsiteY5" fmla="*/ 855870 h 2674159"/>
              <a:gd name="connsiteX6" fmla="*/ 0 w 3065106"/>
              <a:gd name="connsiteY6" fmla="*/ 836541 h 2674159"/>
              <a:gd name="connsiteX7" fmla="*/ 1198370 w 3065106"/>
              <a:gd name="connsiteY7" fmla="*/ 0 h 267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5106" h="2674159">
                <a:moveTo>
                  <a:pt x="3065106" y="2674159"/>
                </a:moveTo>
                <a:lnTo>
                  <a:pt x="2987806" y="2665972"/>
                </a:lnTo>
                <a:cubicBezTo>
                  <a:pt x="2750934" y="2629114"/>
                  <a:pt x="2480665" y="2489166"/>
                  <a:pt x="2327286" y="2434647"/>
                </a:cubicBezTo>
                <a:cubicBezTo>
                  <a:pt x="2054612" y="2337725"/>
                  <a:pt x="2083199" y="2005419"/>
                  <a:pt x="1773143" y="1894650"/>
                </a:cubicBezTo>
                <a:cubicBezTo>
                  <a:pt x="1463087" y="1783882"/>
                  <a:pt x="774805" y="1991573"/>
                  <a:pt x="466948" y="1770035"/>
                </a:cubicBezTo>
                <a:cubicBezTo>
                  <a:pt x="236055" y="1603883"/>
                  <a:pt x="97931" y="1187202"/>
                  <a:pt x="5265" y="855870"/>
                </a:cubicBezTo>
                <a:lnTo>
                  <a:pt x="0" y="836541"/>
                </a:lnTo>
                <a:lnTo>
                  <a:pt x="11983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4C4A721-803B-47CB-B99E-1D01E8E016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4513" y="3607842"/>
            <a:ext cx="3342627" cy="36798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lnSpc>
                <a:spcPct val="120000"/>
              </a:lnSpc>
              <a:buNone/>
              <a:defRPr lang="en-US" altLang="zh-CN" sz="1600" b="1" smtClean="0">
                <a:latin typeface="+mj-lt"/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pPr algn="dist"/>
            <a:r>
              <a:rPr lang="en-GB" altLang="zh-CN" dirty="0"/>
              <a:t>Thank you for watching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30395B5-B685-7D0E-4A45-760D3FA437BF}"/>
              </a:ext>
            </a:extLst>
          </p:cNvPr>
          <p:cNvSpPr/>
          <p:nvPr userDrawn="1"/>
        </p:nvSpPr>
        <p:spPr>
          <a:xfrm>
            <a:off x="650243" y="718186"/>
            <a:ext cx="258532" cy="2585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17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7AD0B01-67ED-5AAB-CB34-98E4550C5295}"/>
              </a:ext>
            </a:extLst>
          </p:cNvPr>
          <p:cNvSpPr/>
          <p:nvPr userDrawn="1"/>
        </p:nvSpPr>
        <p:spPr>
          <a:xfrm>
            <a:off x="779507" y="718186"/>
            <a:ext cx="258532" cy="258532"/>
          </a:xfrm>
          <a:prstGeom prst="ellipse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17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EF3F9F2-2DBE-4016-9D2B-F5CF4BE8EB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8615" y="761864"/>
            <a:ext cx="1190326" cy="258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0" indent="0">
              <a:buNone/>
              <a:defRPr lang="en-US" altLang="zh-CN" sz="1200" b="1" smtClean="0">
                <a:latin typeface="+mj-lt"/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LGOO HERE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CAAD4B3F-3EA9-64B3-D893-2EF17B6FF5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4513" y="2592121"/>
            <a:ext cx="3342627" cy="99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latin typeface="+mj-lt"/>
              </a:defRPr>
            </a:lvl1pPr>
          </a:lstStyle>
          <a:p>
            <a:pPr lvl="0"/>
            <a:r>
              <a:rPr lang="zh-CN" altLang="en-US" dirty="0"/>
              <a:t>谢谢观看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FEC8097-B8E3-D85D-6A8B-32B134964A32}"/>
              </a:ext>
            </a:extLst>
          </p:cNvPr>
          <p:cNvSpPr/>
          <p:nvPr userDrawn="1"/>
        </p:nvSpPr>
        <p:spPr>
          <a:xfrm>
            <a:off x="0" y="5878286"/>
            <a:ext cx="12192000" cy="991762"/>
          </a:xfrm>
          <a:prstGeom prst="rect">
            <a:avLst/>
          </a:prstGeom>
          <a:solidFill>
            <a:srgbClr val="37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17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9CF1183-6917-A278-CCE7-5B7B4F8921E1}"/>
              </a:ext>
            </a:extLst>
          </p:cNvPr>
          <p:cNvSpPr/>
          <p:nvPr userDrawn="1"/>
        </p:nvSpPr>
        <p:spPr>
          <a:xfrm>
            <a:off x="0" y="5775085"/>
            <a:ext cx="12192000" cy="17736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17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B8A4FE48-D3B4-E49F-30A8-E6F38AB8CC6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148" y="6235700"/>
            <a:ext cx="1889041" cy="306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2700000" scaled="1"/>
                </a:gradFill>
                <a:latin typeface="+mn-lt"/>
              </a:defRPr>
            </a:lvl1pPr>
          </a:lstStyle>
          <a:p>
            <a:pPr lvl="0"/>
            <a:r>
              <a:rPr lang="en-US" altLang="zh-CN" dirty="0"/>
              <a:t>20XX.XX.XX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8E8290-6373-FE43-F8DA-5E5F378302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65865" y="378586"/>
            <a:ext cx="7053369" cy="705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482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422B3C1-2299-EE6D-7DF7-64D8E3711932}"/>
              </a:ext>
            </a:extLst>
          </p:cNvPr>
          <p:cNvSpPr/>
          <p:nvPr userDrawn="1"/>
        </p:nvSpPr>
        <p:spPr>
          <a:xfrm>
            <a:off x="763514" y="1145790"/>
            <a:ext cx="3768423" cy="849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6000" b="1" dirty="0">
                <a:gradFill flip="none" rotWithShape="1">
                  <a:gsLst>
                    <a:gs pos="0">
                      <a:schemeClr val="accent6">
                        <a:lumMod val="40000"/>
                        <a:lumOff val="60000"/>
                        <a:alpha val="20000"/>
                      </a:schemeClr>
                    </a:gs>
                    <a:gs pos="99000">
                      <a:schemeClr val="accent1">
                        <a:lumMod val="40000"/>
                        <a:lumOff val="60000"/>
                        <a:alpha val="31254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AGENDA</a:t>
            </a:r>
            <a:endParaRPr lang="zh-CN" altLang="en-US" sz="6000" b="1" dirty="0">
              <a:gradFill flip="none" rotWithShape="1">
                <a:gsLst>
                  <a:gs pos="0">
                    <a:schemeClr val="accent6">
                      <a:lumMod val="40000"/>
                      <a:lumOff val="60000"/>
                      <a:alpha val="20000"/>
                    </a:schemeClr>
                  </a:gs>
                  <a:gs pos="99000">
                    <a:schemeClr val="accent1">
                      <a:lumMod val="40000"/>
                      <a:lumOff val="60000"/>
                      <a:alpha val="31254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10" name="任意形状 9"/>
          <p:cNvSpPr/>
          <p:nvPr userDrawn="1"/>
        </p:nvSpPr>
        <p:spPr>
          <a:xfrm>
            <a:off x="7671096" y="0"/>
            <a:ext cx="4520907" cy="4694830"/>
          </a:xfrm>
          <a:custGeom>
            <a:avLst/>
            <a:gdLst>
              <a:gd name="connsiteX0" fmla="*/ 0 w 4520907"/>
              <a:gd name="connsiteY0" fmla="*/ 0 h 4694830"/>
              <a:gd name="connsiteX1" fmla="*/ 4520907 w 4520907"/>
              <a:gd name="connsiteY1" fmla="*/ 0 h 4694830"/>
              <a:gd name="connsiteX2" fmla="*/ 4520907 w 4520907"/>
              <a:gd name="connsiteY2" fmla="*/ 4401872 h 4694830"/>
              <a:gd name="connsiteX3" fmla="*/ 4387717 w 4520907"/>
              <a:gd name="connsiteY3" fmla="*/ 4460150 h 4694830"/>
              <a:gd name="connsiteX4" fmla="*/ 3042400 w 4520907"/>
              <a:gd name="connsiteY4" fmla="*/ 4618335 h 4694830"/>
              <a:gd name="connsiteX5" fmla="*/ 708632 w 4520907"/>
              <a:gd name="connsiteY5" fmla="*/ 2508592 h 4694830"/>
              <a:gd name="connsiteX6" fmla="*/ 190017 w 4520907"/>
              <a:gd name="connsiteY6" fmla="*/ 633265 h 4694830"/>
              <a:gd name="connsiteX7" fmla="*/ 74011 w 4520907"/>
              <a:gd name="connsiteY7" fmla="*/ 203137 h 469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907" h="4694830">
                <a:moveTo>
                  <a:pt x="0" y="0"/>
                </a:moveTo>
                <a:lnTo>
                  <a:pt x="4520907" y="0"/>
                </a:lnTo>
                <a:lnTo>
                  <a:pt x="4520907" y="4401872"/>
                </a:lnTo>
                <a:lnTo>
                  <a:pt x="4387717" y="4460150"/>
                </a:lnTo>
                <a:cubicBezTo>
                  <a:pt x="3974819" y="4635224"/>
                  <a:pt x="3493061" y="4794147"/>
                  <a:pt x="3042400" y="4618335"/>
                </a:cubicBezTo>
                <a:cubicBezTo>
                  <a:pt x="2321343" y="4337035"/>
                  <a:pt x="1184029" y="3172770"/>
                  <a:pt x="708632" y="2508592"/>
                </a:cubicBezTo>
                <a:cubicBezTo>
                  <a:pt x="233235" y="1844413"/>
                  <a:pt x="237784" y="1177631"/>
                  <a:pt x="190017" y="633265"/>
                </a:cubicBezTo>
                <a:cubicBezTo>
                  <a:pt x="178075" y="497174"/>
                  <a:pt x="127892" y="349687"/>
                  <a:pt x="74011" y="2031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11" name="任意形状 10"/>
          <p:cNvSpPr/>
          <p:nvPr userDrawn="1"/>
        </p:nvSpPr>
        <p:spPr>
          <a:xfrm rot="12895052">
            <a:off x="-1041235" y="4233274"/>
            <a:ext cx="3065107" cy="2674159"/>
          </a:xfrm>
          <a:custGeom>
            <a:avLst/>
            <a:gdLst>
              <a:gd name="connsiteX0" fmla="*/ 3065106 w 3065106"/>
              <a:gd name="connsiteY0" fmla="*/ 2674159 h 2674159"/>
              <a:gd name="connsiteX1" fmla="*/ 2987806 w 3065106"/>
              <a:gd name="connsiteY1" fmla="*/ 2665972 h 2674159"/>
              <a:gd name="connsiteX2" fmla="*/ 2327286 w 3065106"/>
              <a:gd name="connsiteY2" fmla="*/ 2434647 h 2674159"/>
              <a:gd name="connsiteX3" fmla="*/ 1773143 w 3065106"/>
              <a:gd name="connsiteY3" fmla="*/ 1894650 h 2674159"/>
              <a:gd name="connsiteX4" fmla="*/ 466948 w 3065106"/>
              <a:gd name="connsiteY4" fmla="*/ 1770035 h 2674159"/>
              <a:gd name="connsiteX5" fmla="*/ 5265 w 3065106"/>
              <a:gd name="connsiteY5" fmla="*/ 855870 h 2674159"/>
              <a:gd name="connsiteX6" fmla="*/ 0 w 3065106"/>
              <a:gd name="connsiteY6" fmla="*/ 836541 h 2674159"/>
              <a:gd name="connsiteX7" fmla="*/ 1198370 w 3065106"/>
              <a:gd name="connsiteY7" fmla="*/ 0 h 267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5106" h="2674159">
                <a:moveTo>
                  <a:pt x="3065106" y="2674159"/>
                </a:moveTo>
                <a:lnTo>
                  <a:pt x="2987806" y="2665972"/>
                </a:lnTo>
                <a:cubicBezTo>
                  <a:pt x="2750934" y="2629114"/>
                  <a:pt x="2480665" y="2489166"/>
                  <a:pt x="2327286" y="2434647"/>
                </a:cubicBezTo>
                <a:cubicBezTo>
                  <a:pt x="2054612" y="2337725"/>
                  <a:pt x="2083199" y="2005419"/>
                  <a:pt x="1773143" y="1894650"/>
                </a:cubicBezTo>
                <a:cubicBezTo>
                  <a:pt x="1463087" y="1783882"/>
                  <a:pt x="774805" y="1991573"/>
                  <a:pt x="466948" y="1770035"/>
                </a:cubicBezTo>
                <a:cubicBezTo>
                  <a:pt x="236055" y="1603883"/>
                  <a:pt x="97931" y="1187202"/>
                  <a:pt x="5265" y="855870"/>
                </a:cubicBezTo>
                <a:lnTo>
                  <a:pt x="0" y="836541"/>
                </a:lnTo>
                <a:lnTo>
                  <a:pt x="11983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DF03A82-401C-4A0E-BE21-BE588E874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7" y="622473"/>
            <a:ext cx="1852917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Font typeface="+mj-lt"/>
              <a:buNone/>
              <a:defRPr sz="6000" b="1"/>
            </a:lvl1pPr>
            <a:lvl2pPr marL="457266" indent="0">
              <a:buFont typeface="+mj-ea"/>
              <a:buNone/>
              <a:defRPr/>
            </a:lvl2pPr>
            <a:lvl3pPr marL="1257480" indent="-342949">
              <a:buFont typeface="+mj-lt"/>
              <a:buAutoNum type="alphaLcParenR"/>
              <a:defRPr/>
            </a:lvl3pPr>
          </a:lstStyle>
          <a:p>
            <a:pPr lvl="0"/>
            <a:r>
              <a:rPr lang="zh-CN" altLang="en-US" dirty="0"/>
              <a:t>目录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B2496C-747D-DFE5-BC15-59B766E59C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807944" y="85906"/>
            <a:ext cx="5580505" cy="558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7671096" y="0"/>
            <a:ext cx="4520907" cy="4694830"/>
          </a:xfrm>
          <a:custGeom>
            <a:avLst/>
            <a:gdLst>
              <a:gd name="connsiteX0" fmla="*/ 0 w 4520907"/>
              <a:gd name="connsiteY0" fmla="*/ 0 h 4694830"/>
              <a:gd name="connsiteX1" fmla="*/ 4520907 w 4520907"/>
              <a:gd name="connsiteY1" fmla="*/ 0 h 4694830"/>
              <a:gd name="connsiteX2" fmla="*/ 4520907 w 4520907"/>
              <a:gd name="connsiteY2" fmla="*/ 4401872 h 4694830"/>
              <a:gd name="connsiteX3" fmla="*/ 4387717 w 4520907"/>
              <a:gd name="connsiteY3" fmla="*/ 4460150 h 4694830"/>
              <a:gd name="connsiteX4" fmla="*/ 3042400 w 4520907"/>
              <a:gd name="connsiteY4" fmla="*/ 4618335 h 4694830"/>
              <a:gd name="connsiteX5" fmla="*/ 708632 w 4520907"/>
              <a:gd name="connsiteY5" fmla="*/ 2508592 h 4694830"/>
              <a:gd name="connsiteX6" fmla="*/ 190017 w 4520907"/>
              <a:gd name="connsiteY6" fmla="*/ 633265 h 4694830"/>
              <a:gd name="connsiteX7" fmla="*/ 74011 w 4520907"/>
              <a:gd name="connsiteY7" fmla="*/ 203137 h 469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907" h="4694830">
                <a:moveTo>
                  <a:pt x="0" y="0"/>
                </a:moveTo>
                <a:lnTo>
                  <a:pt x="4520907" y="0"/>
                </a:lnTo>
                <a:lnTo>
                  <a:pt x="4520907" y="4401872"/>
                </a:lnTo>
                <a:lnTo>
                  <a:pt x="4387717" y="4460150"/>
                </a:lnTo>
                <a:cubicBezTo>
                  <a:pt x="3974819" y="4635224"/>
                  <a:pt x="3493061" y="4794147"/>
                  <a:pt x="3042400" y="4618335"/>
                </a:cubicBezTo>
                <a:cubicBezTo>
                  <a:pt x="2321343" y="4337035"/>
                  <a:pt x="1184029" y="3172770"/>
                  <a:pt x="708632" y="2508592"/>
                </a:cubicBezTo>
                <a:cubicBezTo>
                  <a:pt x="233235" y="1844413"/>
                  <a:pt x="237784" y="1177631"/>
                  <a:pt x="190017" y="633265"/>
                </a:cubicBezTo>
                <a:cubicBezTo>
                  <a:pt x="178075" y="497174"/>
                  <a:pt x="127892" y="349687"/>
                  <a:pt x="74011" y="2031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3" name="任意形状 2"/>
          <p:cNvSpPr/>
          <p:nvPr userDrawn="1"/>
        </p:nvSpPr>
        <p:spPr>
          <a:xfrm rot="12895052">
            <a:off x="-1041235" y="4233274"/>
            <a:ext cx="3065107" cy="2674159"/>
          </a:xfrm>
          <a:custGeom>
            <a:avLst/>
            <a:gdLst>
              <a:gd name="connsiteX0" fmla="*/ 3065106 w 3065106"/>
              <a:gd name="connsiteY0" fmla="*/ 2674159 h 2674159"/>
              <a:gd name="connsiteX1" fmla="*/ 2987806 w 3065106"/>
              <a:gd name="connsiteY1" fmla="*/ 2665972 h 2674159"/>
              <a:gd name="connsiteX2" fmla="*/ 2327286 w 3065106"/>
              <a:gd name="connsiteY2" fmla="*/ 2434647 h 2674159"/>
              <a:gd name="connsiteX3" fmla="*/ 1773143 w 3065106"/>
              <a:gd name="connsiteY3" fmla="*/ 1894650 h 2674159"/>
              <a:gd name="connsiteX4" fmla="*/ 466948 w 3065106"/>
              <a:gd name="connsiteY4" fmla="*/ 1770035 h 2674159"/>
              <a:gd name="connsiteX5" fmla="*/ 5265 w 3065106"/>
              <a:gd name="connsiteY5" fmla="*/ 855870 h 2674159"/>
              <a:gd name="connsiteX6" fmla="*/ 0 w 3065106"/>
              <a:gd name="connsiteY6" fmla="*/ 836541 h 2674159"/>
              <a:gd name="connsiteX7" fmla="*/ 1198370 w 3065106"/>
              <a:gd name="connsiteY7" fmla="*/ 0 h 267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5106" h="2674159">
                <a:moveTo>
                  <a:pt x="3065106" y="2674159"/>
                </a:moveTo>
                <a:lnTo>
                  <a:pt x="2987806" y="2665972"/>
                </a:lnTo>
                <a:cubicBezTo>
                  <a:pt x="2750934" y="2629114"/>
                  <a:pt x="2480665" y="2489166"/>
                  <a:pt x="2327286" y="2434647"/>
                </a:cubicBezTo>
                <a:cubicBezTo>
                  <a:pt x="2054612" y="2337725"/>
                  <a:pt x="2083199" y="2005419"/>
                  <a:pt x="1773143" y="1894650"/>
                </a:cubicBezTo>
                <a:cubicBezTo>
                  <a:pt x="1463087" y="1783882"/>
                  <a:pt x="774805" y="1991573"/>
                  <a:pt x="466948" y="1770035"/>
                </a:cubicBezTo>
                <a:cubicBezTo>
                  <a:pt x="236055" y="1603883"/>
                  <a:pt x="97931" y="1187202"/>
                  <a:pt x="5265" y="855870"/>
                </a:cubicBezTo>
                <a:lnTo>
                  <a:pt x="0" y="836541"/>
                </a:lnTo>
                <a:lnTo>
                  <a:pt x="11983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7ACFB7-6700-31A9-BCE9-3EC583DF47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740" y="316793"/>
            <a:ext cx="6541219" cy="65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06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6"/>
          <p:cNvSpPr/>
          <p:nvPr userDrawn="1"/>
        </p:nvSpPr>
        <p:spPr>
          <a:xfrm>
            <a:off x="7671096" y="0"/>
            <a:ext cx="4520907" cy="4694830"/>
          </a:xfrm>
          <a:custGeom>
            <a:avLst/>
            <a:gdLst>
              <a:gd name="connsiteX0" fmla="*/ 0 w 4520907"/>
              <a:gd name="connsiteY0" fmla="*/ 0 h 4694830"/>
              <a:gd name="connsiteX1" fmla="*/ 4520907 w 4520907"/>
              <a:gd name="connsiteY1" fmla="*/ 0 h 4694830"/>
              <a:gd name="connsiteX2" fmla="*/ 4520907 w 4520907"/>
              <a:gd name="connsiteY2" fmla="*/ 4401872 h 4694830"/>
              <a:gd name="connsiteX3" fmla="*/ 4387717 w 4520907"/>
              <a:gd name="connsiteY3" fmla="*/ 4460150 h 4694830"/>
              <a:gd name="connsiteX4" fmla="*/ 3042400 w 4520907"/>
              <a:gd name="connsiteY4" fmla="*/ 4618335 h 4694830"/>
              <a:gd name="connsiteX5" fmla="*/ 708632 w 4520907"/>
              <a:gd name="connsiteY5" fmla="*/ 2508592 h 4694830"/>
              <a:gd name="connsiteX6" fmla="*/ 190017 w 4520907"/>
              <a:gd name="connsiteY6" fmla="*/ 633265 h 4694830"/>
              <a:gd name="connsiteX7" fmla="*/ 74011 w 4520907"/>
              <a:gd name="connsiteY7" fmla="*/ 203137 h 469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907" h="4694830">
                <a:moveTo>
                  <a:pt x="0" y="0"/>
                </a:moveTo>
                <a:lnTo>
                  <a:pt x="4520907" y="0"/>
                </a:lnTo>
                <a:lnTo>
                  <a:pt x="4520907" y="4401872"/>
                </a:lnTo>
                <a:lnTo>
                  <a:pt x="4387717" y="4460150"/>
                </a:lnTo>
                <a:cubicBezTo>
                  <a:pt x="3974819" y="4635224"/>
                  <a:pt x="3493061" y="4794147"/>
                  <a:pt x="3042400" y="4618335"/>
                </a:cubicBezTo>
                <a:cubicBezTo>
                  <a:pt x="2321343" y="4337035"/>
                  <a:pt x="1184029" y="3172770"/>
                  <a:pt x="708632" y="2508592"/>
                </a:cubicBezTo>
                <a:cubicBezTo>
                  <a:pt x="233235" y="1844413"/>
                  <a:pt x="237784" y="1177631"/>
                  <a:pt x="190017" y="633265"/>
                </a:cubicBezTo>
                <a:cubicBezTo>
                  <a:pt x="178075" y="497174"/>
                  <a:pt x="127892" y="349687"/>
                  <a:pt x="74011" y="2031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8" name="任意形状 7"/>
          <p:cNvSpPr/>
          <p:nvPr userDrawn="1"/>
        </p:nvSpPr>
        <p:spPr>
          <a:xfrm rot="12895052">
            <a:off x="-1065295" y="4245584"/>
            <a:ext cx="3065107" cy="2674159"/>
          </a:xfrm>
          <a:custGeom>
            <a:avLst/>
            <a:gdLst>
              <a:gd name="connsiteX0" fmla="*/ 3065106 w 3065106"/>
              <a:gd name="connsiteY0" fmla="*/ 2674159 h 2674159"/>
              <a:gd name="connsiteX1" fmla="*/ 2987806 w 3065106"/>
              <a:gd name="connsiteY1" fmla="*/ 2665972 h 2674159"/>
              <a:gd name="connsiteX2" fmla="*/ 2327286 w 3065106"/>
              <a:gd name="connsiteY2" fmla="*/ 2434647 h 2674159"/>
              <a:gd name="connsiteX3" fmla="*/ 1773143 w 3065106"/>
              <a:gd name="connsiteY3" fmla="*/ 1894650 h 2674159"/>
              <a:gd name="connsiteX4" fmla="*/ 466948 w 3065106"/>
              <a:gd name="connsiteY4" fmla="*/ 1770035 h 2674159"/>
              <a:gd name="connsiteX5" fmla="*/ 5265 w 3065106"/>
              <a:gd name="connsiteY5" fmla="*/ 855870 h 2674159"/>
              <a:gd name="connsiteX6" fmla="*/ 0 w 3065106"/>
              <a:gd name="connsiteY6" fmla="*/ 836541 h 2674159"/>
              <a:gd name="connsiteX7" fmla="*/ 1198370 w 3065106"/>
              <a:gd name="connsiteY7" fmla="*/ 0 h 267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5106" h="2674159">
                <a:moveTo>
                  <a:pt x="3065106" y="2674159"/>
                </a:moveTo>
                <a:lnTo>
                  <a:pt x="2987806" y="2665972"/>
                </a:lnTo>
                <a:cubicBezTo>
                  <a:pt x="2750934" y="2629114"/>
                  <a:pt x="2480665" y="2489166"/>
                  <a:pt x="2327286" y="2434647"/>
                </a:cubicBezTo>
                <a:cubicBezTo>
                  <a:pt x="2054612" y="2337725"/>
                  <a:pt x="2083199" y="2005419"/>
                  <a:pt x="1773143" y="1894650"/>
                </a:cubicBezTo>
                <a:cubicBezTo>
                  <a:pt x="1463087" y="1783882"/>
                  <a:pt x="774805" y="1991573"/>
                  <a:pt x="466948" y="1770035"/>
                </a:cubicBezTo>
                <a:cubicBezTo>
                  <a:pt x="236055" y="1603883"/>
                  <a:pt x="97931" y="1187202"/>
                  <a:pt x="5265" y="855870"/>
                </a:cubicBezTo>
                <a:lnTo>
                  <a:pt x="0" y="836541"/>
                </a:lnTo>
                <a:lnTo>
                  <a:pt x="11983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52EDE83-63CC-4B33-B715-3953EADE2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43" y="637435"/>
            <a:ext cx="10858500" cy="58477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617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EDE83-63CC-4B33-B715-3953EADE2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43" y="637435"/>
            <a:ext cx="10858500" cy="58477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6" name="任意形状 5">
            <a:extLst>
              <a:ext uri="{FF2B5EF4-FFF2-40B4-BE49-F238E27FC236}">
                <a16:creationId xmlns:a16="http://schemas.microsoft.com/office/drawing/2014/main" id="{22BB8EDB-5C7F-B952-E2E0-5A156B2A4EA7}"/>
              </a:ext>
            </a:extLst>
          </p:cNvPr>
          <p:cNvSpPr/>
          <p:nvPr userDrawn="1"/>
        </p:nvSpPr>
        <p:spPr>
          <a:xfrm>
            <a:off x="10092169" y="13"/>
            <a:ext cx="2099835" cy="2963779"/>
          </a:xfrm>
          <a:custGeom>
            <a:avLst/>
            <a:gdLst>
              <a:gd name="connsiteX0" fmla="*/ 0 w 2099835"/>
              <a:gd name="connsiteY0" fmla="*/ 0 h 2963779"/>
              <a:gd name="connsiteX1" fmla="*/ 2099835 w 2099835"/>
              <a:gd name="connsiteY1" fmla="*/ 0 h 2963779"/>
              <a:gd name="connsiteX2" fmla="*/ 2099835 w 2099835"/>
              <a:gd name="connsiteY2" fmla="*/ 2963779 h 2963779"/>
              <a:gd name="connsiteX3" fmla="*/ 2014705 w 2099835"/>
              <a:gd name="connsiteY3" fmla="*/ 2929651 h 2963779"/>
              <a:gd name="connsiteX4" fmla="*/ 526825 w 2099835"/>
              <a:gd name="connsiteY4" fmla="*/ 1689729 h 2963779"/>
              <a:gd name="connsiteX5" fmla="*/ 175115 w 2099835"/>
              <a:gd name="connsiteY5" fmla="*/ 553789 h 2963779"/>
              <a:gd name="connsiteX6" fmla="*/ 2731 w 2099835"/>
              <a:gd name="connsiteY6" fmla="*/ 36107 h 296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9835" h="2963779">
                <a:moveTo>
                  <a:pt x="0" y="0"/>
                </a:moveTo>
                <a:lnTo>
                  <a:pt x="2099835" y="0"/>
                </a:lnTo>
                <a:lnTo>
                  <a:pt x="2099835" y="2963779"/>
                </a:lnTo>
                <a:lnTo>
                  <a:pt x="2014705" y="2929651"/>
                </a:lnTo>
                <a:cubicBezTo>
                  <a:pt x="1525863" y="2710301"/>
                  <a:pt x="829077" y="2066897"/>
                  <a:pt x="526825" y="1689729"/>
                </a:cubicBezTo>
                <a:cubicBezTo>
                  <a:pt x="204424" y="1287417"/>
                  <a:pt x="207509" y="883527"/>
                  <a:pt x="175115" y="553789"/>
                </a:cubicBezTo>
                <a:cubicBezTo>
                  <a:pt x="158918" y="388919"/>
                  <a:pt x="38982" y="196441"/>
                  <a:pt x="2731" y="3610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7" name="任意形状 6">
            <a:extLst>
              <a:ext uri="{FF2B5EF4-FFF2-40B4-BE49-F238E27FC236}">
                <a16:creationId xmlns:a16="http://schemas.microsoft.com/office/drawing/2014/main" id="{7B89BB30-0CE1-BAE5-714A-4EFC5079B348}"/>
              </a:ext>
            </a:extLst>
          </p:cNvPr>
          <p:cNvSpPr/>
          <p:nvPr userDrawn="1"/>
        </p:nvSpPr>
        <p:spPr>
          <a:xfrm rot="12895052">
            <a:off x="-1827919" y="2774276"/>
            <a:ext cx="6234243" cy="4490721"/>
          </a:xfrm>
          <a:custGeom>
            <a:avLst/>
            <a:gdLst>
              <a:gd name="connsiteX0" fmla="*/ 6234242 w 6234242"/>
              <a:gd name="connsiteY0" fmla="*/ 4458447 h 4490721"/>
              <a:gd name="connsiteX1" fmla="*/ 6188622 w 6234242"/>
              <a:gd name="connsiteY1" fmla="*/ 4471237 h 4490721"/>
              <a:gd name="connsiteX2" fmla="*/ 4450963 w 6234242"/>
              <a:gd name="connsiteY2" fmla="*/ 4143719 h 4490721"/>
              <a:gd name="connsiteX3" fmla="*/ 3357604 w 6234242"/>
              <a:gd name="connsiteY3" fmla="*/ 3364051 h 4490721"/>
              <a:gd name="connsiteX4" fmla="*/ 780403 w 6234242"/>
              <a:gd name="connsiteY4" fmla="*/ 3184128 h 4490721"/>
              <a:gd name="connsiteX5" fmla="*/ 85665 w 6234242"/>
              <a:gd name="connsiteY5" fmla="*/ 2365726 h 4490721"/>
              <a:gd name="connsiteX6" fmla="*/ 0 w 6234242"/>
              <a:gd name="connsiteY6" fmla="*/ 2179328 h 4490721"/>
              <a:gd name="connsiteX7" fmla="*/ 3121958 w 6234242"/>
              <a:gd name="connsiteY7" fmla="*/ 0 h 4490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34242" h="4490721">
                <a:moveTo>
                  <a:pt x="6234242" y="4458447"/>
                </a:moveTo>
                <a:lnTo>
                  <a:pt x="6188622" y="4471237"/>
                </a:lnTo>
                <a:cubicBezTo>
                  <a:pt x="5667975" y="4572912"/>
                  <a:pt x="4854464" y="4248674"/>
                  <a:pt x="4450963" y="4143719"/>
                </a:cubicBezTo>
                <a:cubicBezTo>
                  <a:pt x="3912960" y="4003779"/>
                  <a:pt x="3969363" y="3523983"/>
                  <a:pt x="3357604" y="3364051"/>
                </a:cubicBezTo>
                <a:cubicBezTo>
                  <a:pt x="2745845" y="3204119"/>
                  <a:pt x="1387825" y="3503992"/>
                  <a:pt x="780403" y="3184128"/>
                </a:cubicBezTo>
                <a:cubicBezTo>
                  <a:pt x="476692" y="3024196"/>
                  <a:pt x="254332" y="2703499"/>
                  <a:pt x="85665" y="2365726"/>
                </a:cubicBezTo>
                <a:lnTo>
                  <a:pt x="0" y="2179328"/>
                </a:lnTo>
                <a:lnTo>
                  <a:pt x="312195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</p:spTree>
    <p:extLst>
      <p:ext uri="{BB962C8B-B14F-4D97-AF65-F5344CB8AC3E}">
        <p14:creationId xmlns:p14="http://schemas.microsoft.com/office/powerpoint/2010/main" val="32534118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形状 2">
            <a:extLst>
              <a:ext uri="{FF2B5EF4-FFF2-40B4-BE49-F238E27FC236}">
                <a16:creationId xmlns:a16="http://schemas.microsoft.com/office/drawing/2014/main" id="{F833EB0C-80FA-84C4-D1DD-3B24393D9D2E}"/>
              </a:ext>
            </a:extLst>
          </p:cNvPr>
          <p:cNvSpPr/>
          <p:nvPr userDrawn="1"/>
        </p:nvSpPr>
        <p:spPr>
          <a:xfrm>
            <a:off x="6550248" y="0"/>
            <a:ext cx="5641752" cy="2441338"/>
          </a:xfrm>
          <a:custGeom>
            <a:avLst/>
            <a:gdLst>
              <a:gd name="connsiteX0" fmla="*/ 0 w 5641752"/>
              <a:gd name="connsiteY0" fmla="*/ 0 h 2441338"/>
              <a:gd name="connsiteX1" fmla="*/ 5641752 w 5641752"/>
              <a:gd name="connsiteY1" fmla="*/ 0 h 2441338"/>
              <a:gd name="connsiteX2" fmla="*/ 5641752 w 5641752"/>
              <a:gd name="connsiteY2" fmla="*/ 2441338 h 2441338"/>
              <a:gd name="connsiteX3" fmla="*/ 5537808 w 5641752"/>
              <a:gd name="connsiteY3" fmla="*/ 2407945 h 2441338"/>
              <a:gd name="connsiteX4" fmla="*/ 4258904 w 5641752"/>
              <a:gd name="connsiteY4" fmla="*/ 1441818 h 2441338"/>
              <a:gd name="connsiteX5" fmla="*/ 960075 w 5641752"/>
              <a:gd name="connsiteY5" fmla="*/ 1209925 h 2441338"/>
              <a:gd name="connsiteX6" fmla="*/ 70807 w 5641752"/>
              <a:gd name="connsiteY6" fmla="*/ 155133 h 244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1752" h="2441338">
                <a:moveTo>
                  <a:pt x="0" y="0"/>
                </a:moveTo>
                <a:lnTo>
                  <a:pt x="5641752" y="0"/>
                </a:lnTo>
                <a:lnTo>
                  <a:pt x="5641752" y="2441338"/>
                </a:lnTo>
                <a:lnTo>
                  <a:pt x="5537808" y="2407945"/>
                </a:lnTo>
                <a:cubicBezTo>
                  <a:pt x="4975446" y="2190640"/>
                  <a:pt x="4993017" y="1635063"/>
                  <a:pt x="4258904" y="1441818"/>
                </a:cubicBezTo>
                <a:cubicBezTo>
                  <a:pt x="3475849" y="1235691"/>
                  <a:pt x="1737577" y="1622180"/>
                  <a:pt x="960075" y="1209925"/>
                </a:cubicBezTo>
                <a:cubicBezTo>
                  <a:pt x="571323" y="1003798"/>
                  <a:pt x="286702" y="590469"/>
                  <a:pt x="70807" y="15513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52EDE83-63CC-4B33-B715-3953EADE2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43" y="637435"/>
            <a:ext cx="10858500" cy="58477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5179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7671096" y="0"/>
            <a:ext cx="4520907" cy="4694830"/>
          </a:xfrm>
          <a:custGeom>
            <a:avLst/>
            <a:gdLst>
              <a:gd name="connsiteX0" fmla="*/ 0 w 4520907"/>
              <a:gd name="connsiteY0" fmla="*/ 0 h 4694830"/>
              <a:gd name="connsiteX1" fmla="*/ 4520907 w 4520907"/>
              <a:gd name="connsiteY1" fmla="*/ 0 h 4694830"/>
              <a:gd name="connsiteX2" fmla="*/ 4520907 w 4520907"/>
              <a:gd name="connsiteY2" fmla="*/ 4401872 h 4694830"/>
              <a:gd name="connsiteX3" fmla="*/ 4387717 w 4520907"/>
              <a:gd name="connsiteY3" fmla="*/ 4460150 h 4694830"/>
              <a:gd name="connsiteX4" fmla="*/ 3042400 w 4520907"/>
              <a:gd name="connsiteY4" fmla="*/ 4618335 h 4694830"/>
              <a:gd name="connsiteX5" fmla="*/ 708632 w 4520907"/>
              <a:gd name="connsiteY5" fmla="*/ 2508592 h 4694830"/>
              <a:gd name="connsiteX6" fmla="*/ 190017 w 4520907"/>
              <a:gd name="connsiteY6" fmla="*/ 633265 h 4694830"/>
              <a:gd name="connsiteX7" fmla="*/ 74011 w 4520907"/>
              <a:gd name="connsiteY7" fmla="*/ 203137 h 469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907" h="4694830">
                <a:moveTo>
                  <a:pt x="0" y="0"/>
                </a:moveTo>
                <a:lnTo>
                  <a:pt x="4520907" y="0"/>
                </a:lnTo>
                <a:lnTo>
                  <a:pt x="4520907" y="4401872"/>
                </a:lnTo>
                <a:lnTo>
                  <a:pt x="4387717" y="4460150"/>
                </a:lnTo>
                <a:cubicBezTo>
                  <a:pt x="3974819" y="4635224"/>
                  <a:pt x="3493061" y="4794147"/>
                  <a:pt x="3042400" y="4618335"/>
                </a:cubicBezTo>
                <a:cubicBezTo>
                  <a:pt x="2321343" y="4337035"/>
                  <a:pt x="1184029" y="3172770"/>
                  <a:pt x="708632" y="2508592"/>
                </a:cubicBezTo>
                <a:cubicBezTo>
                  <a:pt x="233235" y="1844413"/>
                  <a:pt x="237784" y="1177631"/>
                  <a:pt x="190017" y="633265"/>
                </a:cubicBezTo>
                <a:cubicBezTo>
                  <a:pt x="178075" y="497174"/>
                  <a:pt x="127892" y="349687"/>
                  <a:pt x="74011" y="2031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3" name="任意形状 2"/>
          <p:cNvSpPr/>
          <p:nvPr userDrawn="1"/>
        </p:nvSpPr>
        <p:spPr>
          <a:xfrm rot="12895052">
            <a:off x="-1041235" y="4233274"/>
            <a:ext cx="3065107" cy="2674159"/>
          </a:xfrm>
          <a:custGeom>
            <a:avLst/>
            <a:gdLst>
              <a:gd name="connsiteX0" fmla="*/ 3065106 w 3065106"/>
              <a:gd name="connsiteY0" fmla="*/ 2674159 h 2674159"/>
              <a:gd name="connsiteX1" fmla="*/ 2987806 w 3065106"/>
              <a:gd name="connsiteY1" fmla="*/ 2665972 h 2674159"/>
              <a:gd name="connsiteX2" fmla="*/ 2327286 w 3065106"/>
              <a:gd name="connsiteY2" fmla="*/ 2434647 h 2674159"/>
              <a:gd name="connsiteX3" fmla="*/ 1773143 w 3065106"/>
              <a:gd name="connsiteY3" fmla="*/ 1894650 h 2674159"/>
              <a:gd name="connsiteX4" fmla="*/ 466948 w 3065106"/>
              <a:gd name="connsiteY4" fmla="*/ 1770035 h 2674159"/>
              <a:gd name="connsiteX5" fmla="*/ 5265 w 3065106"/>
              <a:gd name="connsiteY5" fmla="*/ 855870 h 2674159"/>
              <a:gd name="connsiteX6" fmla="*/ 0 w 3065106"/>
              <a:gd name="connsiteY6" fmla="*/ 836541 h 2674159"/>
              <a:gd name="connsiteX7" fmla="*/ 1198370 w 3065106"/>
              <a:gd name="connsiteY7" fmla="*/ 0 h 267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5106" h="2674159">
                <a:moveTo>
                  <a:pt x="3065106" y="2674159"/>
                </a:moveTo>
                <a:lnTo>
                  <a:pt x="2987806" y="2665972"/>
                </a:lnTo>
                <a:cubicBezTo>
                  <a:pt x="2750934" y="2629114"/>
                  <a:pt x="2480665" y="2489166"/>
                  <a:pt x="2327286" y="2434647"/>
                </a:cubicBezTo>
                <a:cubicBezTo>
                  <a:pt x="2054612" y="2337725"/>
                  <a:pt x="2083199" y="2005419"/>
                  <a:pt x="1773143" y="1894650"/>
                </a:cubicBezTo>
                <a:cubicBezTo>
                  <a:pt x="1463087" y="1783882"/>
                  <a:pt x="774805" y="1991573"/>
                  <a:pt x="466948" y="1770035"/>
                </a:cubicBezTo>
                <a:cubicBezTo>
                  <a:pt x="236055" y="1603883"/>
                  <a:pt x="97931" y="1187202"/>
                  <a:pt x="5265" y="855870"/>
                </a:cubicBezTo>
                <a:lnTo>
                  <a:pt x="0" y="836541"/>
                </a:lnTo>
                <a:lnTo>
                  <a:pt x="11983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3BD14D82-1F23-6DA1-9848-C2C7C8A3D96E}"/>
              </a:ext>
            </a:extLst>
          </p:cNvPr>
          <p:cNvSpPr/>
          <p:nvPr userDrawn="1"/>
        </p:nvSpPr>
        <p:spPr>
          <a:xfrm>
            <a:off x="676683" y="2275370"/>
            <a:ext cx="2636875" cy="2392326"/>
          </a:xfrm>
          <a:prstGeom prst="roundRect">
            <a:avLst>
              <a:gd name="adj" fmla="val 2151"/>
            </a:avLst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17">
              <a:noFill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5B532DD-60A0-F80C-0180-3D093E275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43" y="637435"/>
            <a:ext cx="10858500" cy="58477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2E87A8CD-177C-D01C-6ACB-296A1228FB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6683" y="2275370"/>
            <a:ext cx="2636875" cy="2392326"/>
          </a:xfrm>
          <a:prstGeom prst="roundRect">
            <a:avLst>
              <a:gd name="adj" fmla="val 610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C109AFB-4D4F-3BD8-6E83-115E858B6E74}"/>
              </a:ext>
            </a:extLst>
          </p:cNvPr>
          <p:cNvSpPr/>
          <p:nvPr userDrawn="1"/>
        </p:nvSpPr>
        <p:spPr>
          <a:xfrm>
            <a:off x="4777568" y="2275370"/>
            <a:ext cx="2636875" cy="2392326"/>
          </a:xfrm>
          <a:prstGeom prst="roundRect">
            <a:avLst>
              <a:gd name="adj" fmla="val 2151"/>
            </a:avLst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17">
              <a:noFill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159DA7A-9320-1E3D-76D1-BAEA99FAF912}"/>
              </a:ext>
            </a:extLst>
          </p:cNvPr>
          <p:cNvSpPr/>
          <p:nvPr userDrawn="1"/>
        </p:nvSpPr>
        <p:spPr>
          <a:xfrm>
            <a:off x="8802205" y="2275369"/>
            <a:ext cx="2636875" cy="2392326"/>
          </a:xfrm>
          <a:prstGeom prst="roundRect">
            <a:avLst>
              <a:gd name="adj" fmla="val 2151"/>
            </a:avLst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17">
              <a:noFill/>
            </a:endParaRP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8B5FAFA3-B555-7030-1890-6DB6D8B716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7568" y="2275369"/>
            <a:ext cx="2636875" cy="2392326"/>
          </a:xfrm>
          <a:prstGeom prst="roundRect">
            <a:avLst>
              <a:gd name="adj" fmla="val 610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8CD53CB4-9105-3B59-293E-3CA5DE1A9A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02205" y="2275369"/>
            <a:ext cx="2636875" cy="2392326"/>
          </a:xfrm>
          <a:prstGeom prst="roundRect">
            <a:avLst>
              <a:gd name="adj" fmla="val 6106"/>
            </a:avLst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150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EDE83-63CC-4B33-B715-3953EADE2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43" y="637435"/>
            <a:ext cx="10858500" cy="58477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362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7671096" y="0"/>
            <a:ext cx="4520907" cy="4694830"/>
          </a:xfrm>
          <a:custGeom>
            <a:avLst/>
            <a:gdLst>
              <a:gd name="connsiteX0" fmla="*/ 0 w 4520907"/>
              <a:gd name="connsiteY0" fmla="*/ 0 h 4694830"/>
              <a:gd name="connsiteX1" fmla="*/ 4520907 w 4520907"/>
              <a:gd name="connsiteY1" fmla="*/ 0 h 4694830"/>
              <a:gd name="connsiteX2" fmla="*/ 4520907 w 4520907"/>
              <a:gd name="connsiteY2" fmla="*/ 4401872 h 4694830"/>
              <a:gd name="connsiteX3" fmla="*/ 4387717 w 4520907"/>
              <a:gd name="connsiteY3" fmla="*/ 4460150 h 4694830"/>
              <a:gd name="connsiteX4" fmla="*/ 3042400 w 4520907"/>
              <a:gd name="connsiteY4" fmla="*/ 4618335 h 4694830"/>
              <a:gd name="connsiteX5" fmla="*/ 708632 w 4520907"/>
              <a:gd name="connsiteY5" fmla="*/ 2508592 h 4694830"/>
              <a:gd name="connsiteX6" fmla="*/ 190017 w 4520907"/>
              <a:gd name="connsiteY6" fmla="*/ 633265 h 4694830"/>
              <a:gd name="connsiteX7" fmla="*/ 74011 w 4520907"/>
              <a:gd name="connsiteY7" fmla="*/ 203137 h 469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907" h="4694830">
                <a:moveTo>
                  <a:pt x="0" y="0"/>
                </a:moveTo>
                <a:lnTo>
                  <a:pt x="4520907" y="0"/>
                </a:lnTo>
                <a:lnTo>
                  <a:pt x="4520907" y="4401872"/>
                </a:lnTo>
                <a:lnTo>
                  <a:pt x="4387717" y="4460150"/>
                </a:lnTo>
                <a:cubicBezTo>
                  <a:pt x="3974819" y="4635224"/>
                  <a:pt x="3493061" y="4794147"/>
                  <a:pt x="3042400" y="4618335"/>
                </a:cubicBezTo>
                <a:cubicBezTo>
                  <a:pt x="2321343" y="4337035"/>
                  <a:pt x="1184029" y="3172770"/>
                  <a:pt x="708632" y="2508592"/>
                </a:cubicBezTo>
                <a:cubicBezTo>
                  <a:pt x="233235" y="1844413"/>
                  <a:pt x="237784" y="1177631"/>
                  <a:pt x="190017" y="633265"/>
                </a:cubicBezTo>
                <a:cubicBezTo>
                  <a:pt x="178075" y="497174"/>
                  <a:pt x="127892" y="349687"/>
                  <a:pt x="74011" y="2031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3" name="任意形状 2"/>
          <p:cNvSpPr/>
          <p:nvPr userDrawn="1"/>
        </p:nvSpPr>
        <p:spPr>
          <a:xfrm rot="12895052">
            <a:off x="-1041235" y="4233274"/>
            <a:ext cx="3065107" cy="2674159"/>
          </a:xfrm>
          <a:custGeom>
            <a:avLst/>
            <a:gdLst>
              <a:gd name="connsiteX0" fmla="*/ 3065106 w 3065106"/>
              <a:gd name="connsiteY0" fmla="*/ 2674159 h 2674159"/>
              <a:gd name="connsiteX1" fmla="*/ 2987806 w 3065106"/>
              <a:gd name="connsiteY1" fmla="*/ 2665972 h 2674159"/>
              <a:gd name="connsiteX2" fmla="*/ 2327286 w 3065106"/>
              <a:gd name="connsiteY2" fmla="*/ 2434647 h 2674159"/>
              <a:gd name="connsiteX3" fmla="*/ 1773143 w 3065106"/>
              <a:gd name="connsiteY3" fmla="*/ 1894650 h 2674159"/>
              <a:gd name="connsiteX4" fmla="*/ 466948 w 3065106"/>
              <a:gd name="connsiteY4" fmla="*/ 1770035 h 2674159"/>
              <a:gd name="connsiteX5" fmla="*/ 5265 w 3065106"/>
              <a:gd name="connsiteY5" fmla="*/ 855870 h 2674159"/>
              <a:gd name="connsiteX6" fmla="*/ 0 w 3065106"/>
              <a:gd name="connsiteY6" fmla="*/ 836541 h 2674159"/>
              <a:gd name="connsiteX7" fmla="*/ 1198370 w 3065106"/>
              <a:gd name="connsiteY7" fmla="*/ 0 h 267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5106" h="2674159">
                <a:moveTo>
                  <a:pt x="3065106" y="2674159"/>
                </a:moveTo>
                <a:lnTo>
                  <a:pt x="2987806" y="2665972"/>
                </a:lnTo>
                <a:cubicBezTo>
                  <a:pt x="2750934" y="2629114"/>
                  <a:pt x="2480665" y="2489166"/>
                  <a:pt x="2327286" y="2434647"/>
                </a:cubicBezTo>
                <a:cubicBezTo>
                  <a:pt x="2054612" y="2337725"/>
                  <a:pt x="2083199" y="2005419"/>
                  <a:pt x="1773143" y="1894650"/>
                </a:cubicBezTo>
                <a:cubicBezTo>
                  <a:pt x="1463087" y="1783882"/>
                  <a:pt x="774805" y="1991573"/>
                  <a:pt x="466948" y="1770035"/>
                </a:cubicBezTo>
                <a:cubicBezTo>
                  <a:pt x="236055" y="1603883"/>
                  <a:pt x="97931" y="1187202"/>
                  <a:pt x="5265" y="855870"/>
                </a:cubicBezTo>
                <a:lnTo>
                  <a:pt x="0" y="836541"/>
                </a:lnTo>
                <a:lnTo>
                  <a:pt x="11983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</p:spTree>
    <p:extLst>
      <p:ext uri="{BB962C8B-B14F-4D97-AF65-F5344CB8AC3E}">
        <p14:creationId xmlns:p14="http://schemas.microsoft.com/office/powerpoint/2010/main" val="1696337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93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81" r:id="rId3"/>
    <p:sldLayoutId id="2147483675" r:id="rId4"/>
    <p:sldLayoutId id="2147483678" r:id="rId5"/>
    <p:sldLayoutId id="2147483680" r:id="rId6"/>
    <p:sldLayoutId id="2147483682" r:id="rId7"/>
    <p:sldLayoutId id="2147483679" r:id="rId8"/>
    <p:sldLayoutId id="2147483676" r:id="rId9"/>
    <p:sldLayoutId id="2147483683" r:id="rId10"/>
  </p:sldLayoutIdLst>
  <p:hf hdr="0" ftr="0" dt="0"/>
  <p:txStyles>
    <p:titleStyle>
      <a:lvl1pPr algn="l" defTabSz="914531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34" indent="-228634" algn="l" defTabSz="91453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900" indent="-228634" algn="l" defTabSz="91453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163" indent="-228634" algn="l" defTabSz="91453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428" indent="-228634" algn="l" defTabSz="91453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694" indent="-228634" algn="l" defTabSz="91453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959" indent="-228634" algn="l" defTabSz="91453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222" indent="-228634" algn="l" defTabSz="91453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490" indent="-228634" algn="l" defTabSz="91453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756" indent="-228634" algn="l" defTabSz="91453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5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66" algn="l" defTabSz="9145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31" algn="l" defTabSz="9145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94" algn="l" defTabSz="9145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62" algn="l" defTabSz="9145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328" algn="l" defTabSz="9145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590" algn="l" defTabSz="9145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856" algn="l" defTabSz="9145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122" algn="l" defTabSz="9145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26" Type="http://schemas.openxmlformats.org/officeDocument/2006/relationships/image" Target="../media/image1.png"/><Relationship Id="rId3" Type="http://schemas.openxmlformats.org/officeDocument/2006/relationships/image" Target="../media/image7.jfif"/><Relationship Id="rId21" Type="http://schemas.openxmlformats.org/officeDocument/2006/relationships/image" Target="../media/image25.pn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sv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svg"/><Relationship Id="rId22" Type="http://schemas.openxmlformats.org/officeDocument/2006/relationships/image" Target="../media/image26.png"/><Relationship Id="rId27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47E266E-E1E2-BD2F-D3E1-3440BA05CE86}"/>
              </a:ext>
            </a:extLst>
          </p:cNvPr>
          <p:cNvSpPr txBox="1"/>
          <p:nvPr/>
        </p:nvSpPr>
        <p:spPr>
          <a:xfrm>
            <a:off x="3001051" y="351116"/>
            <a:ext cx="6189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+mj-lt"/>
              </a:rPr>
              <a:t>Sleep Panda: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Your personal sleep manager</a:t>
            </a:r>
            <a:endParaRPr lang="zh-CN" altLang="en-US" sz="2000" dirty="0">
              <a:latin typeface="+mj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EDC868-B64B-4611-E653-A76987375533}"/>
              </a:ext>
            </a:extLst>
          </p:cNvPr>
          <p:cNvSpPr txBox="1"/>
          <p:nvPr/>
        </p:nvSpPr>
        <p:spPr>
          <a:xfrm flipH="1">
            <a:off x="501084" y="874735"/>
            <a:ext cx="318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3EDA"/>
                </a:solidFill>
              </a:rPr>
              <a:t>Step 1: Sleep Monitoring</a:t>
            </a:r>
            <a:endParaRPr lang="zh-CN" altLang="en-US" b="1" dirty="0">
              <a:solidFill>
                <a:srgbClr val="003EDA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60DDA0-4740-1D6D-5DFF-33CAA511B5A2}"/>
              </a:ext>
            </a:extLst>
          </p:cNvPr>
          <p:cNvSpPr txBox="1"/>
          <p:nvPr/>
        </p:nvSpPr>
        <p:spPr>
          <a:xfrm flipH="1">
            <a:off x="604362" y="3901930"/>
            <a:ext cx="312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3EDA"/>
                </a:solidFill>
              </a:rPr>
              <a:t>Step 2:</a:t>
            </a:r>
            <a:r>
              <a:rPr lang="zh-CN" altLang="en-US" b="1" dirty="0">
                <a:solidFill>
                  <a:srgbClr val="003EDA"/>
                </a:solidFill>
              </a:rPr>
              <a:t> </a:t>
            </a:r>
            <a:r>
              <a:rPr lang="en-US" altLang="zh-CN" b="1" dirty="0">
                <a:solidFill>
                  <a:srgbClr val="003EDA"/>
                </a:solidFill>
              </a:rPr>
              <a:t>Data Processing</a:t>
            </a:r>
            <a:endParaRPr lang="zh-CN" altLang="en-US" b="1" dirty="0">
              <a:solidFill>
                <a:srgbClr val="003EDA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0111FF0-8530-7FDB-30A0-FA7CAA552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64" y="1337906"/>
            <a:ext cx="3128868" cy="2085472"/>
          </a:xfrm>
          <a:prstGeom prst="round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EBC00E50-47A3-11F5-83BE-09CB08346413}"/>
              </a:ext>
            </a:extLst>
          </p:cNvPr>
          <p:cNvGrpSpPr/>
          <p:nvPr/>
        </p:nvGrpSpPr>
        <p:grpSpPr>
          <a:xfrm>
            <a:off x="1000432" y="3023993"/>
            <a:ext cx="769925" cy="757071"/>
            <a:chOff x="9561695" y="2849078"/>
            <a:chExt cx="880670" cy="865600"/>
          </a:xfrm>
        </p:grpSpPr>
        <p:sp>
          <p:nvSpPr>
            <p:cNvPr id="40" name="圆角矩形 17">
              <a:extLst>
                <a:ext uri="{FF2B5EF4-FFF2-40B4-BE49-F238E27FC236}">
                  <a16:creationId xmlns:a16="http://schemas.microsoft.com/office/drawing/2014/main" id="{31E02909-CE74-762C-44D3-911E628ECB1F}"/>
                </a:ext>
              </a:extLst>
            </p:cNvPr>
            <p:cNvSpPr/>
            <p:nvPr/>
          </p:nvSpPr>
          <p:spPr>
            <a:xfrm>
              <a:off x="9561695" y="2849078"/>
              <a:ext cx="880670" cy="8656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449" b="1" dirty="0"/>
            </a:p>
          </p:txBody>
        </p:sp>
        <p:pic>
          <p:nvPicPr>
            <p:cNvPr id="25" name="图形 24" descr="温度计 纯色填充">
              <a:extLst>
                <a:ext uri="{FF2B5EF4-FFF2-40B4-BE49-F238E27FC236}">
                  <a16:creationId xmlns:a16="http://schemas.microsoft.com/office/drawing/2014/main" id="{C6BB1599-F450-7464-6036-9C8BA3ABD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88496" y="2902505"/>
              <a:ext cx="827067" cy="758745"/>
            </a:xfrm>
            <a:prstGeom prst="rect">
              <a:avLst/>
            </a:prstGeom>
          </p:spPr>
        </p:pic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695E781-A421-84F6-A8D7-F05F87819194}"/>
              </a:ext>
            </a:extLst>
          </p:cNvPr>
          <p:cNvGrpSpPr/>
          <p:nvPr/>
        </p:nvGrpSpPr>
        <p:grpSpPr>
          <a:xfrm>
            <a:off x="374646" y="2790313"/>
            <a:ext cx="838129" cy="857052"/>
            <a:chOff x="6334788" y="1132304"/>
            <a:chExt cx="914400" cy="914400"/>
          </a:xfrm>
        </p:grpSpPr>
        <p:sp>
          <p:nvSpPr>
            <p:cNvPr id="48" name="圆角矩形 17">
              <a:extLst>
                <a:ext uri="{FF2B5EF4-FFF2-40B4-BE49-F238E27FC236}">
                  <a16:creationId xmlns:a16="http://schemas.microsoft.com/office/drawing/2014/main" id="{EBDBC35C-95F0-539E-6B0C-902511E2E837}"/>
                </a:ext>
              </a:extLst>
            </p:cNvPr>
            <p:cNvSpPr/>
            <p:nvPr/>
          </p:nvSpPr>
          <p:spPr>
            <a:xfrm>
              <a:off x="6351653" y="1132304"/>
              <a:ext cx="880670" cy="8656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449" b="1" dirty="0"/>
            </a:p>
          </p:txBody>
        </p:sp>
        <p:pic>
          <p:nvPicPr>
            <p:cNvPr id="27" name="图形 26" descr="搏动的心 纯色填充">
              <a:extLst>
                <a:ext uri="{FF2B5EF4-FFF2-40B4-BE49-F238E27FC236}">
                  <a16:creationId xmlns:a16="http://schemas.microsoft.com/office/drawing/2014/main" id="{85DA59FB-6C75-5298-D2A4-16508B960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34788" y="1132304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3C1F25F-F0D0-7FB7-9E39-E9CEEDD6BF4A}"/>
              </a:ext>
            </a:extLst>
          </p:cNvPr>
          <p:cNvGrpSpPr/>
          <p:nvPr/>
        </p:nvGrpSpPr>
        <p:grpSpPr>
          <a:xfrm>
            <a:off x="81334" y="2158435"/>
            <a:ext cx="807213" cy="854596"/>
            <a:chOff x="6801392" y="824844"/>
            <a:chExt cx="914400" cy="914400"/>
          </a:xfrm>
        </p:grpSpPr>
        <p:sp>
          <p:nvSpPr>
            <p:cNvPr id="41" name="圆角矩形 17">
              <a:extLst>
                <a:ext uri="{FF2B5EF4-FFF2-40B4-BE49-F238E27FC236}">
                  <a16:creationId xmlns:a16="http://schemas.microsoft.com/office/drawing/2014/main" id="{B6A7F5F3-F26C-472B-6AB1-ACD7B00E0F2F}"/>
                </a:ext>
              </a:extLst>
            </p:cNvPr>
            <p:cNvSpPr/>
            <p:nvPr/>
          </p:nvSpPr>
          <p:spPr>
            <a:xfrm>
              <a:off x="6818124" y="846305"/>
              <a:ext cx="880670" cy="8656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449" b="1" dirty="0"/>
            </a:p>
          </p:txBody>
        </p:sp>
        <p:pic>
          <p:nvPicPr>
            <p:cNvPr id="29" name="图形 28" descr="Web 摄像头 纯色填充">
              <a:extLst>
                <a:ext uri="{FF2B5EF4-FFF2-40B4-BE49-F238E27FC236}">
                  <a16:creationId xmlns:a16="http://schemas.microsoft.com/office/drawing/2014/main" id="{6E8C1B92-0436-5AA6-D311-689C028C8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01392" y="824844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892E12C3-C42A-6A4C-6746-DC85BAA91BA5}"/>
              </a:ext>
            </a:extLst>
          </p:cNvPr>
          <p:cNvGrpSpPr/>
          <p:nvPr/>
        </p:nvGrpSpPr>
        <p:grpSpPr>
          <a:xfrm>
            <a:off x="9817150" y="225919"/>
            <a:ext cx="1499538" cy="1430898"/>
            <a:chOff x="8976286" y="992577"/>
            <a:chExt cx="2245228" cy="2158405"/>
          </a:xfrm>
        </p:grpSpPr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BA948139-2101-3F65-9181-0BDC91CA2195}"/>
                </a:ext>
              </a:extLst>
            </p:cNvPr>
            <p:cNvSpPr/>
            <p:nvPr/>
          </p:nvSpPr>
          <p:spPr>
            <a:xfrm>
              <a:off x="8994545" y="992577"/>
              <a:ext cx="2226969" cy="2141986"/>
            </a:xfrm>
            <a:prstGeom prst="roundRect">
              <a:avLst/>
            </a:prstGeom>
            <a:solidFill>
              <a:srgbClr val="ED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 descr="图标&#10;&#10;描述已自动生成">
              <a:extLst>
                <a:ext uri="{FF2B5EF4-FFF2-40B4-BE49-F238E27FC236}">
                  <a16:creationId xmlns:a16="http://schemas.microsoft.com/office/drawing/2014/main" id="{87C86E63-6762-F23A-6B0F-CC1E8EF23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6286" y="992577"/>
              <a:ext cx="2102418" cy="2158405"/>
            </a:xfrm>
            <a:prstGeom prst="roundRect">
              <a:avLst/>
            </a:prstGeom>
          </p:spPr>
        </p:pic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9D72CE16-ABC6-3668-1214-AC9C52626A43}"/>
              </a:ext>
            </a:extLst>
          </p:cNvPr>
          <p:cNvSpPr txBox="1"/>
          <p:nvPr/>
        </p:nvSpPr>
        <p:spPr>
          <a:xfrm flipH="1">
            <a:off x="4762691" y="845697"/>
            <a:ext cx="276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3EDA"/>
                </a:solidFill>
              </a:rPr>
              <a:t>Model Design Drawing</a:t>
            </a:r>
            <a:endParaRPr lang="zh-CN" altLang="en-US" b="1" dirty="0">
              <a:solidFill>
                <a:srgbClr val="003EDA"/>
              </a:solidFill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A34D64F1-ECF1-94A8-E8E9-D4482D491B2D}"/>
              </a:ext>
            </a:extLst>
          </p:cNvPr>
          <p:cNvGrpSpPr/>
          <p:nvPr/>
        </p:nvGrpSpPr>
        <p:grpSpPr>
          <a:xfrm>
            <a:off x="215035" y="4414812"/>
            <a:ext cx="3875568" cy="2297316"/>
            <a:chOff x="7815371" y="4398036"/>
            <a:chExt cx="4014192" cy="2417919"/>
          </a:xfrm>
        </p:grpSpPr>
        <p:sp>
          <p:nvSpPr>
            <p:cNvPr id="42" name="圆角矩形 17">
              <a:extLst>
                <a:ext uri="{FF2B5EF4-FFF2-40B4-BE49-F238E27FC236}">
                  <a16:creationId xmlns:a16="http://schemas.microsoft.com/office/drawing/2014/main" id="{E7634CED-112F-7252-4B5C-F4B62458BC26}"/>
                </a:ext>
              </a:extLst>
            </p:cNvPr>
            <p:cNvSpPr/>
            <p:nvPr/>
          </p:nvSpPr>
          <p:spPr>
            <a:xfrm>
              <a:off x="8260733" y="6260166"/>
              <a:ext cx="414971" cy="41270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449" b="1" dirty="0"/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6147B18C-D0B0-EA3C-5186-B95C3CF2CAE5}"/>
                </a:ext>
              </a:extLst>
            </p:cNvPr>
            <p:cNvGrpSpPr/>
            <p:nvPr/>
          </p:nvGrpSpPr>
          <p:grpSpPr>
            <a:xfrm>
              <a:off x="8971018" y="5634668"/>
              <a:ext cx="824079" cy="793135"/>
              <a:chOff x="6866940" y="943085"/>
              <a:chExt cx="880670" cy="865600"/>
            </a:xfrm>
          </p:grpSpPr>
          <p:sp>
            <p:nvSpPr>
              <p:cNvPr id="46" name="圆角矩形 17">
                <a:extLst>
                  <a:ext uri="{FF2B5EF4-FFF2-40B4-BE49-F238E27FC236}">
                    <a16:creationId xmlns:a16="http://schemas.microsoft.com/office/drawing/2014/main" id="{EFC341F0-D360-C093-6C1D-606F359B2402}"/>
                  </a:ext>
                </a:extLst>
              </p:cNvPr>
              <p:cNvSpPr/>
              <p:nvPr/>
            </p:nvSpPr>
            <p:spPr>
              <a:xfrm>
                <a:off x="6866940" y="943085"/>
                <a:ext cx="880670" cy="8656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5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88900" dist="38100" dir="5400000" algn="t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3449" b="1" dirty="0"/>
              </a:p>
            </p:txBody>
          </p:sp>
          <p:pic>
            <p:nvPicPr>
              <p:cNvPr id="33" name="图形 32" descr="打盹儿 纯色填充">
                <a:extLst>
                  <a:ext uri="{FF2B5EF4-FFF2-40B4-BE49-F238E27FC236}">
                    <a16:creationId xmlns:a16="http://schemas.microsoft.com/office/drawing/2014/main" id="{1BC68F15-EA0F-40F6-CB76-885BD1DFD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996973" y="1029814"/>
                <a:ext cx="653256" cy="653256"/>
              </a:xfrm>
              <a:prstGeom prst="rect">
                <a:avLst/>
              </a:prstGeom>
            </p:spPr>
          </p:pic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8D137470-497D-BB90-6888-43C5FA24BE3D}"/>
                </a:ext>
              </a:extLst>
            </p:cNvPr>
            <p:cNvGrpSpPr/>
            <p:nvPr/>
          </p:nvGrpSpPr>
          <p:grpSpPr>
            <a:xfrm>
              <a:off x="8059899" y="5162815"/>
              <a:ext cx="786840" cy="793135"/>
              <a:chOff x="7251613" y="3382500"/>
              <a:chExt cx="880670" cy="865600"/>
            </a:xfrm>
          </p:grpSpPr>
          <p:sp>
            <p:nvSpPr>
              <p:cNvPr id="47" name="圆角矩形 17">
                <a:extLst>
                  <a:ext uri="{FF2B5EF4-FFF2-40B4-BE49-F238E27FC236}">
                    <a16:creationId xmlns:a16="http://schemas.microsoft.com/office/drawing/2014/main" id="{48AC8911-AC30-63FD-9338-49E1C12317F1}"/>
                  </a:ext>
                </a:extLst>
              </p:cNvPr>
              <p:cNvSpPr/>
              <p:nvPr/>
            </p:nvSpPr>
            <p:spPr>
              <a:xfrm>
                <a:off x="7251613" y="3382500"/>
                <a:ext cx="880670" cy="8656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5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88900" dist="38100" dir="5400000" algn="t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3449" b="1" dirty="0"/>
              </a:p>
            </p:txBody>
          </p:sp>
          <p:pic>
            <p:nvPicPr>
              <p:cNvPr id="31" name="图形 30" descr="无线话筒 纯色填充">
                <a:extLst>
                  <a:ext uri="{FF2B5EF4-FFF2-40B4-BE49-F238E27FC236}">
                    <a16:creationId xmlns:a16="http://schemas.microsoft.com/office/drawing/2014/main" id="{66ED0B39-6288-762B-A02E-5774DB2D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316856" y="3424013"/>
                <a:ext cx="761497" cy="761497"/>
              </a:xfrm>
              <a:prstGeom prst="rect">
                <a:avLst/>
              </a:prstGeom>
            </p:spPr>
          </p:pic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CA739A3-961F-9903-5BAE-F11F6396549C}"/>
                </a:ext>
              </a:extLst>
            </p:cNvPr>
            <p:cNvGrpSpPr/>
            <p:nvPr/>
          </p:nvGrpSpPr>
          <p:grpSpPr>
            <a:xfrm>
              <a:off x="8848946" y="4398036"/>
              <a:ext cx="1098636" cy="1113134"/>
              <a:chOff x="1446672" y="3559641"/>
              <a:chExt cx="880670" cy="865600"/>
            </a:xfrm>
          </p:grpSpPr>
          <p:sp>
            <p:nvSpPr>
              <p:cNvPr id="44" name="圆角矩形 17">
                <a:extLst>
                  <a:ext uri="{FF2B5EF4-FFF2-40B4-BE49-F238E27FC236}">
                    <a16:creationId xmlns:a16="http://schemas.microsoft.com/office/drawing/2014/main" id="{4740E37F-2EE3-83BB-B820-76FA998182B8}"/>
                  </a:ext>
                </a:extLst>
              </p:cNvPr>
              <p:cNvSpPr/>
              <p:nvPr/>
            </p:nvSpPr>
            <p:spPr>
              <a:xfrm>
                <a:off x="1446672" y="3559641"/>
                <a:ext cx="880670" cy="8656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5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88900" dist="38100" dir="5400000" algn="t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3449" b="1" dirty="0"/>
              </a:p>
            </p:txBody>
          </p:sp>
          <p:pic>
            <p:nvPicPr>
              <p:cNvPr id="35" name="图形 34" descr="警笛 纯色填充">
                <a:extLst>
                  <a:ext uri="{FF2B5EF4-FFF2-40B4-BE49-F238E27FC236}">
                    <a16:creationId xmlns:a16="http://schemas.microsoft.com/office/drawing/2014/main" id="{37DD0CDA-25BB-F37D-9A7F-3D40A34C4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85893" y="3559641"/>
                <a:ext cx="802228" cy="802228"/>
              </a:xfrm>
              <a:prstGeom prst="rect">
                <a:avLst/>
              </a:prstGeom>
            </p:spPr>
          </p:pic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29B7DFCA-499F-3EC3-09EF-16F45A9FC105}"/>
                </a:ext>
              </a:extLst>
            </p:cNvPr>
            <p:cNvGrpSpPr/>
            <p:nvPr/>
          </p:nvGrpSpPr>
          <p:grpSpPr>
            <a:xfrm>
              <a:off x="10058567" y="4916365"/>
              <a:ext cx="855073" cy="837439"/>
              <a:chOff x="135543" y="4350669"/>
              <a:chExt cx="880670" cy="865600"/>
            </a:xfrm>
          </p:grpSpPr>
          <p:sp>
            <p:nvSpPr>
              <p:cNvPr id="45" name="圆角矩形 17">
                <a:extLst>
                  <a:ext uri="{FF2B5EF4-FFF2-40B4-BE49-F238E27FC236}">
                    <a16:creationId xmlns:a16="http://schemas.microsoft.com/office/drawing/2014/main" id="{064F28E6-A8DD-B74C-1BE6-67248A787130}"/>
                  </a:ext>
                </a:extLst>
              </p:cNvPr>
              <p:cNvSpPr/>
              <p:nvPr/>
            </p:nvSpPr>
            <p:spPr>
              <a:xfrm>
                <a:off x="135543" y="4350669"/>
                <a:ext cx="880670" cy="8656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5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88900" dist="38100" dir="5400000" algn="t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3449" b="1" dirty="0"/>
              </a:p>
            </p:txBody>
          </p:sp>
          <p:pic>
            <p:nvPicPr>
              <p:cNvPr id="37" name="图形 36" descr="音乐 纯色填充">
                <a:extLst>
                  <a:ext uri="{FF2B5EF4-FFF2-40B4-BE49-F238E27FC236}">
                    <a16:creationId xmlns:a16="http://schemas.microsoft.com/office/drawing/2014/main" id="{BDF33508-BE58-8E95-3272-B18B95BEE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76784" y="4418474"/>
                <a:ext cx="722479" cy="722479"/>
              </a:xfrm>
              <a:prstGeom prst="rect">
                <a:avLst/>
              </a:prstGeom>
            </p:spPr>
          </p:pic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F7BB0323-8217-5AA2-74F1-27303B159B7B}"/>
                </a:ext>
              </a:extLst>
            </p:cNvPr>
            <p:cNvGrpSpPr/>
            <p:nvPr/>
          </p:nvGrpSpPr>
          <p:grpSpPr>
            <a:xfrm>
              <a:off x="9886096" y="5901755"/>
              <a:ext cx="913993" cy="914200"/>
              <a:chOff x="2657064" y="3068545"/>
              <a:chExt cx="880670" cy="865600"/>
            </a:xfrm>
          </p:grpSpPr>
          <p:sp>
            <p:nvSpPr>
              <p:cNvPr id="43" name="圆角矩形 17">
                <a:extLst>
                  <a:ext uri="{FF2B5EF4-FFF2-40B4-BE49-F238E27FC236}">
                    <a16:creationId xmlns:a16="http://schemas.microsoft.com/office/drawing/2014/main" id="{AEE500F0-6CE1-E99C-597D-2A26613600D8}"/>
                  </a:ext>
                </a:extLst>
              </p:cNvPr>
              <p:cNvSpPr/>
              <p:nvPr/>
            </p:nvSpPr>
            <p:spPr>
              <a:xfrm>
                <a:off x="2657064" y="3068545"/>
                <a:ext cx="880670" cy="8656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5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88900" dist="38100" dir="5400000" algn="t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3449" b="1" dirty="0"/>
              </a:p>
            </p:txBody>
          </p:sp>
          <p:pic>
            <p:nvPicPr>
              <p:cNvPr id="62" name="图形 61" descr="连接 纯色填充">
                <a:extLst>
                  <a:ext uri="{FF2B5EF4-FFF2-40B4-BE49-F238E27FC236}">
                    <a16:creationId xmlns:a16="http://schemas.microsoft.com/office/drawing/2014/main" id="{4EB851BF-6C41-918D-357F-FE233DCD37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715829" y="3121458"/>
                <a:ext cx="759774" cy="759774"/>
              </a:xfrm>
              <a:prstGeom prst="rect">
                <a:avLst/>
              </a:prstGeom>
            </p:spPr>
          </p:pic>
        </p:grpSp>
        <p:sp>
          <p:nvSpPr>
            <p:cNvPr id="82" name="圆角矩形 17">
              <a:extLst>
                <a:ext uri="{FF2B5EF4-FFF2-40B4-BE49-F238E27FC236}">
                  <a16:creationId xmlns:a16="http://schemas.microsoft.com/office/drawing/2014/main" id="{421C83A6-15DE-FA6B-2E4D-41E5D1BBAC57}"/>
                </a:ext>
              </a:extLst>
            </p:cNvPr>
            <p:cNvSpPr/>
            <p:nvPr/>
          </p:nvSpPr>
          <p:spPr>
            <a:xfrm>
              <a:off x="10921384" y="5796703"/>
              <a:ext cx="508614" cy="48515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449" b="1" dirty="0"/>
            </a:p>
          </p:txBody>
        </p:sp>
        <p:sp>
          <p:nvSpPr>
            <p:cNvPr id="83" name="圆角矩形 17">
              <a:extLst>
                <a:ext uri="{FF2B5EF4-FFF2-40B4-BE49-F238E27FC236}">
                  <a16:creationId xmlns:a16="http://schemas.microsoft.com/office/drawing/2014/main" id="{7654701D-878C-8CFB-1E56-7812395DA602}"/>
                </a:ext>
              </a:extLst>
            </p:cNvPr>
            <p:cNvSpPr/>
            <p:nvPr/>
          </p:nvSpPr>
          <p:spPr>
            <a:xfrm>
              <a:off x="11564194" y="5373331"/>
              <a:ext cx="265369" cy="27567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449" b="1" dirty="0"/>
            </a:p>
          </p:txBody>
        </p:sp>
        <p:sp>
          <p:nvSpPr>
            <p:cNvPr id="84" name="圆角矩形 17">
              <a:extLst>
                <a:ext uri="{FF2B5EF4-FFF2-40B4-BE49-F238E27FC236}">
                  <a16:creationId xmlns:a16="http://schemas.microsoft.com/office/drawing/2014/main" id="{D018D123-0621-6F9B-AEBD-E83489671EA6}"/>
                </a:ext>
              </a:extLst>
            </p:cNvPr>
            <p:cNvSpPr/>
            <p:nvPr/>
          </p:nvSpPr>
          <p:spPr>
            <a:xfrm>
              <a:off x="11117702" y="4824038"/>
              <a:ext cx="333525" cy="3510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449" b="1" dirty="0"/>
            </a:p>
          </p:txBody>
        </p:sp>
        <p:sp>
          <p:nvSpPr>
            <p:cNvPr id="85" name="圆角矩形 17">
              <a:extLst>
                <a:ext uri="{FF2B5EF4-FFF2-40B4-BE49-F238E27FC236}">
                  <a16:creationId xmlns:a16="http://schemas.microsoft.com/office/drawing/2014/main" id="{3BAA3BBB-4C08-CBC6-4226-358839BEC5F9}"/>
                </a:ext>
              </a:extLst>
            </p:cNvPr>
            <p:cNvSpPr/>
            <p:nvPr/>
          </p:nvSpPr>
          <p:spPr>
            <a:xfrm>
              <a:off x="7815371" y="6031235"/>
              <a:ext cx="266575" cy="28303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449" b="1" dirty="0"/>
            </a:p>
          </p:txBody>
        </p: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3CA6E5CD-198C-A88E-CE7B-8DEE0FA6CE18}"/>
              </a:ext>
            </a:extLst>
          </p:cNvPr>
          <p:cNvSpPr txBox="1"/>
          <p:nvPr/>
        </p:nvSpPr>
        <p:spPr>
          <a:xfrm flipH="1">
            <a:off x="8669699" y="1823659"/>
            <a:ext cx="304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3EDA"/>
                </a:solidFill>
              </a:rPr>
              <a:t>Example Sleeping Report</a:t>
            </a:r>
            <a:endParaRPr lang="zh-CN" altLang="en-US" b="1" dirty="0">
              <a:solidFill>
                <a:srgbClr val="003EDA"/>
              </a:solidFill>
            </a:endParaRPr>
          </a:p>
        </p:txBody>
      </p:sp>
      <p:sp>
        <p:nvSpPr>
          <p:cNvPr id="87" name="圆角矩形 14">
            <a:extLst>
              <a:ext uri="{FF2B5EF4-FFF2-40B4-BE49-F238E27FC236}">
                <a16:creationId xmlns:a16="http://schemas.microsoft.com/office/drawing/2014/main" id="{42CE4C7A-378A-C21F-C744-42D292FD1774}"/>
              </a:ext>
            </a:extLst>
          </p:cNvPr>
          <p:cNvSpPr/>
          <p:nvPr/>
        </p:nvSpPr>
        <p:spPr>
          <a:xfrm>
            <a:off x="4234048" y="4638932"/>
            <a:ext cx="4545176" cy="2332792"/>
          </a:xfrm>
          <a:prstGeom prst="roundRect">
            <a:avLst>
              <a:gd name="adj" fmla="val 2968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zh-CN" sz="1200" b="1" dirty="0">
                <a:solidFill>
                  <a:srgbClr val="003EDA"/>
                </a:solidFill>
                <a:latin typeface="+mn-ea"/>
              </a:rPr>
              <a:t>Sensor</a:t>
            </a:r>
            <a:r>
              <a:rPr lang="zh-CN" altLang="en-US" sz="1200" b="1" dirty="0">
                <a:solidFill>
                  <a:srgbClr val="003EDA"/>
                </a:solidFill>
                <a:latin typeface="+mn-ea"/>
              </a:rPr>
              <a:t>：</a:t>
            </a:r>
            <a:endParaRPr lang="en-US" altLang="zh-CN" sz="1200" b="1" dirty="0">
              <a:solidFill>
                <a:srgbClr val="003EDA"/>
              </a:solidFill>
              <a:latin typeface="+mn-ea"/>
            </a:endParaRPr>
          </a:p>
          <a:p>
            <a:r>
              <a:rPr lang="en-US" altLang="zh-CN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Sleeping position observation</a:t>
            </a:r>
            <a:r>
              <a: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: </a:t>
            </a:r>
            <a:r>
              <a:rPr lang="en-US" altLang="zh-CN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4K 30FPS </a:t>
            </a:r>
          </a:p>
          <a:p>
            <a:r>
              <a:rPr lang="en-US" altLang="zh-CN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Heart rate &amp; blood oxygen</a:t>
            </a:r>
            <a:r>
              <a: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: </a:t>
            </a:r>
            <a:r>
              <a:rPr lang="en-US" altLang="zh-CN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MAX30101</a:t>
            </a:r>
          </a:p>
          <a:p>
            <a:r>
              <a:rPr lang="en-US" altLang="zh-CN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Body temperature</a:t>
            </a:r>
            <a:r>
              <a: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 </a:t>
            </a:r>
            <a:r>
              <a:rPr lang="en-US" altLang="zh-CN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&amp;</a:t>
            </a:r>
            <a:r>
              <a: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 </a:t>
            </a:r>
            <a:r>
              <a:rPr lang="en-US" altLang="zh-CN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gesture control</a:t>
            </a:r>
            <a:r>
              <a: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:  </a:t>
            </a:r>
            <a:r>
              <a:rPr lang="en-US" altLang="zh-CN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MLX90640</a:t>
            </a:r>
          </a:p>
          <a:p>
            <a:r>
              <a:rPr lang="en-US" altLang="zh-CN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Speaker &amp; Microphone</a:t>
            </a:r>
            <a:r>
              <a: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: </a:t>
            </a:r>
            <a:r>
              <a:rPr lang="en-US" altLang="zh-CN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WM8960</a:t>
            </a:r>
          </a:p>
          <a:p>
            <a:endParaRPr lang="en-US" altLang="zh-CN" sz="1200" b="1" dirty="0">
              <a:solidFill>
                <a:srgbClr val="003EDA"/>
              </a:solidFill>
              <a:latin typeface="+mn-ea"/>
            </a:endParaRPr>
          </a:p>
          <a:p>
            <a:r>
              <a:rPr lang="en-US" altLang="zh-CN" sz="1200" b="1" dirty="0">
                <a:solidFill>
                  <a:srgbClr val="003EDA"/>
                </a:solidFill>
                <a:latin typeface="+mn-ea"/>
              </a:rPr>
              <a:t>Actuator</a:t>
            </a:r>
            <a:r>
              <a:rPr lang="zh-CN" altLang="en-US" sz="1200" b="1" dirty="0">
                <a:solidFill>
                  <a:srgbClr val="003EDA"/>
                </a:solidFill>
                <a:latin typeface="+mn-ea"/>
              </a:rPr>
              <a:t>：</a:t>
            </a:r>
            <a:endParaRPr lang="en-US" altLang="zh-CN" sz="1200" b="1" dirty="0">
              <a:solidFill>
                <a:srgbClr val="003EDA"/>
              </a:solidFill>
              <a:latin typeface="+mn-ea"/>
            </a:endParaRPr>
          </a:p>
          <a:p>
            <a:r>
              <a:rPr lang="en-US" altLang="zh-CN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Ink Screen</a:t>
            </a:r>
            <a:r>
              <a: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:</a:t>
            </a:r>
            <a:r>
              <a:rPr lang="en-US" altLang="zh-CN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 </a:t>
            </a:r>
            <a:r>
              <a:rPr lang="en-US" altLang="zh-CN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Virtual Zoo</a:t>
            </a:r>
          </a:p>
          <a:p>
            <a:r>
              <a:rPr lang="en-US" altLang="zh-CN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Touchscreen</a:t>
            </a:r>
            <a:r>
              <a: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:</a:t>
            </a:r>
            <a:r>
              <a:rPr lang="en-US" altLang="zh-CN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 </a:t>
            </a:r>
            <a:r>
              <a:rPr lang="en-US" altLang="zh-CN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QT-based GUI</a:t>
            </a:r>
          </a:p>
          <a:p>
            <a:r>
              <a:rPr lang="en-US" altLang="zh-CN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Buzzer</a:t>
            </a:r>
            <a:r>
              <a: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:</a:t>
            </a:r>
            <a:r>
              <a:rPr lang="en-US" altLang="zh-CN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 emergency abnormal alarm</a:t>
            </a:r>
            <a:endParaRPr lang="zh-CN" altLang="en-US" sz="1100" dirty="0">
              <a:solidFill>
                <a:schemeClr val="tx1">
                  <a:lumMod val="90000"/>
                  <a:lumOff val="10000"/>
                </a:schemeClr>
              </a:solidFill>
              <a:latin typeface="+mn-ea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BB56CE20-E4BD-042B-BEAF-CF7B5BB96A2D}"/>
              </a:ext>
            </a:extLst>
          </p:cNvPr>
          <p:cNvSpPr txBox="1"/>
          <p:nvPr/>
        </p:nvSpPr>
        <p:spPr>
          <a:xfrm>
            <a:off x="10445775" y="6380121"/>
            <a:ext cx="16593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+mn-ea"/>
              </a:rPr>
              <a:t>Team 2: Sleep Panda</a:t>
            </a:r>
          </a:p>
          <a:p>
            <a:r>
              <a:rPr lang="en-US" altLang="zh-CN" sz="1100" dirty="0">
                <a:latin typeface="+mn-ea"/>
              </a:rPr>
              <a:t>Rui Liu (2756138L)</a:t>
            </a:r>
            <a:endParaRPr lang="en-GB" altLang="zh-CN" sz="1100" dirty="0">
              <a:latin typeface="+mn-ea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9A2C5BF8-546F-0C96-21B9-2F776853F088}"/>
              </a:ext>
            </a:extLst>
          </p:cNvPr>
          <p:cNvGrpSpPr/>
          <p:nvPr/>
        </p:nvGrpSpPr>
        <p:grpSpPr>
          <a:xfrm>
            <a:off x="8799719" y="2336422"/>
            <a:ext cx="2781891" cy="3864861"/>
            <a:chOff x="8869553" y="2336422"/>
            <a:chExt cx="2644371" cy="3540642"/>
          </a:xfrm>
        </p:grpSpPr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9E6F8C82-FEB3-9538-71CF-8CEB21A63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869553" y="2336422"/>
              <a:ext cx="2644371" cy="3540642"/>
            </a:xfrm>
            <a:prstGeom prst="rect">
              <a:avLst/>
            </a:prstGeom>
          </p:spPr>
        </p:pic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A281B3F4-6C72-14D4-CB66-FA689F6F7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153513" y="5557615"/>
              <a:ext cx="683176" cy="115614"/>
            </a:xfrm>
            <a:prstGeom prst="rect">
              <a:avLst/>
            </a:prstGeom>
          </p:spPr>
        </p:pic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F99F0EB4-0094-E526-AFA9-C9D87550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276085" y="5292756"/>
              <a:ext cx="770339" cy="443138"/>
            </a:xfrm>
            <a:prstGeom prst="rect">
              <a:avLst/>
            </a:prstGeom>
          </p:spPr>
        </p:pic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3B0705CC-59F5-1417-19D6-E7E981A38F6C}"/>
              </a:ext>
            </a:extLst>
          </p:cNvPr>
          <p:cNvGrpSpPr/>
          <p:nvPr/>
        </p:nvGrpSpPr>
        <p:grpSpPr>
          <a:xfrm>
            <a:off x="4254036" y="1059401"/>
            <a:ext cx="4251510" cy="3317430"/>
            <a:chOff x="4238965" y="1232813"/>
            <a:chExt cx="4251510" cy="331743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D03A766-E446-9E36-7273-F072AC3D5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238965" y="1502444"/>
              <a:ext cx="3737661" cy="3047799"/>
            </a:xfrm>
            <a:prstGeom prst="round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DB411B5-B922-22D7-E6A0-718039572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819" y="1630220"/>
              <a:ext cx="2398382" cy="2881002"/>
            </a:xfrm>
            <a:prstGeom prst="rect">
              <a:avLst/>
            </a:prstGeom>
          </p:spPr>
        </p:pic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41708881-14E0-9191-547F-68A93149EFDB}"/>
                </a:ext>
              </a:extLst>
            </p:cNvPr>
            <p:cNvSpPr/>
            <p:nvPr/>
          </p:nvSpPr>
          <p:spPr>
            <a:xfrm>
              <a:off x="7431101" y="1232813"/>
              <a:ext cx="687163" cy="703193"/>
            </a:xfrm>
            <a:prstGeom prst="ellipse">
              <a:avLst/>
            </a:prstGeom>
            <a:blipFill dpi="0" rotWithShape="1">
              <a:blip r:embed="rId26" cstate="screen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artisticBlur radius="20"/>
                        </a14:imgEffect>
                        <a14:imgEffect>
                          <a14:brightnessContrast bright="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52400" dist="88900" dir="540000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449"/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AA703C26-75EC-4DFA-59D2-65A4E7E8EC26}"/>
                </a:ext>
              </a:extLst>
            </p:cNvPr>
            <p:cNvSpPr/>
            <p:nvPr/>
          </p:nvSpPr>
          <p:spPr>
            <a:xfrm>
              <a:off x="8110239" y="2018757"/>
              <a:ext cx="380236" cy="416998"/>
            </a:xfrm>
            <a:prstGeom prst="ellipse">
              <a:avLst/>
            </a:prstGeom>
            <a:blipFill dpi="0" rotWithShape="1">
              <a:blip r:embed="rId26" cstate="screen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artisticBlur radius="20"/>
                        </a14:imgEffect>
                        <a14:imgEffect>
                          <a14:brightnessContrast bright="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52400" dist="88900" dir="540000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449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04429D4A-49EA-0E15-DB7F-03CD6A5D97AB}"/>
                </a:ext>
              </a:extLst>
            </p:cNvPr>
            <p:cNvSpPr txBox="1"/>
            <p:nvPr/>
          </p:nvSpPr>
          <p:spPr>
            <a:xfrm>
              <a:off x="6525826" y="2270509"/>
              <a:ext cx="13887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+mn-ea"/>
                </a:rPr>
                <a:t>Raspberry Pi 4b </a:t>
              </a:r>
            </a:p>
            <a:p>
              <a:r>
                <a:rPr lang="en-US" altLang="zh-CN" sz="1200" dirty="0">
                  <a:latin typeface="+mn-ea"/>
                </a:rPr>
                <a:t>(bcm2711)</a:t>
              </a:r>
              <a:endParaRPr lang="zh-CN" altLang="en-US" sz="1200" dirty="0"/>
            </a:p>
          </p:txBody>
        </p:sp>
      </p:grpSp>
      <p:sp>
        <p:nvSpPr>
          <p:cNvPr id="110" name="文本框 109">
            <a:extLst>
              <a:ext uri="{FF2B5EF4-FFF2-40B4-BE49-F238E27FC236}">
                <a16:creationId xmlns:a16="http://schemas.microsoft.com/office/drawing/2014/main" id="{CF7EFFFB-01D2-2844-110A-1409580907A1}"/>
              </a:ext>
            </a:extLst>
          </p:cNvPr>
          <p:cNvSpPr txBox="1"/>
          <p:nvPr/>
        </p:nvSpPr>
        <p:spPr>
          <a:xfrm flipH="1">
            <a:off x="5011976" y="4467341"/>
            <a:ext cx="216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3EDA"/>
                </a:solidFill>
              </a:rPr>
              <a:t>Main Device Type</a:t>
            </a:r>
            <a:endParaRPr lang="zh-CN" altLang="en-US" b="1" dirty="0">
              <a:solidFill>
                <a:srgbClr val="003E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9104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PLUS 主题">
  <a:themeElements>
    <a:clrScheme name="年终总结主题色1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3F7AFF"/>
      </a:accent1>
      <a:accent2>
        <a:srgbClr val="FA4848"/>
      </a:accent2>
      <a:accent3>
        <a:srgbClr val="F97B20"/>
      </a:accent3>
      <a:accent4>
        <a:srgbClr val="FDB72E"/>
      </a:accent4>
      <a:accent5>
        <a:srgbClr val="836BFF"/>
      </a:accent5>
      <a:accent6>
        <a:srgbClr val="2CB3FF"/>
      </a:accent6>
      <a:hlink>
        <a:srgbClr val="0563C1"/>
      </a:hlink>
      <a:folHlink>
        <a:srgbClr val="954F71"/>
      </a:folHlink>
    </a:clrScheme>
    <a:fontScheme name="OfficePlus年终总结模板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0b223f8-5841-42fb-baf5-d5b50bb4a0ca.source-default.zh-Hans" id="{73F4A820-C007-4446-89D8-D266B76AAA83}" vid="{3758F66E-F0EB-214E-B796-69CC723FEF2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443A8EF62DE444B1FF07917E22EF72" ma:contentTypeVersion="17" ma:contentTypeDescription="Create a new document." ma:contentTypeScope="" ma:versionID="ae809626c8abf568b6a415226af21ced">
  <xsd:schema xmlns:xsd="http://www.w3.org/2001/XMLSchema" xmlns:xs="http://www.w3.org/2001/XMLSchema" xmlns:p="http://schemas.microsoft.com/office/2006/metadata/properties" xmlns:ns1="http://schemas.microsoft.com/sharepoint/v3" xmlns:ns2="0a5c0dea-e5d7-4228-9256-3793bb42faa5" xmlns:ns3="97934b4b-eba6-486d-bfc1-4b8e3fe39092" targetNamespace="http://schemas.microsoft.com/office/2006/metadata/properties" ma:root="true" ma:fieldsID="1ffe3db4c8c97a24da98b2b5f963ec28" ns1:_="" ns2:_="" ns3:_="">
    <xsd:import namespace="http://schemas.microsoft.com/sharepoint/v3"/>
    <xsd:import namespace="0a5c0dea-e5d7-4228-9256-3793bb42faa5"/>
    <xsd:import namespace="97934b4b-eba6-486d-bfc1-4b8e3fe39092"/>
    <xsd:element name="properties">
      <xsd:complexType>
        <xsd:sequence>
          <xsd:element name="documentManagement">
            <xsd:complexType>
              <xsd:all>
                <xsd:element ref="ns2:OneNoteFluid_FileOrder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c0dea-e5d7-4228-9256-3793bb42faa5" elementFormDefault="qualified">
    <xsd:import namespace="http://schemas.microsoft.com/office/2006/documentManagement/types"/>
    <xsd:import namespace="http://schemas.microsoft.com/office/infopath/2007/PartnerControls"/>
    <xsd:element name="OneNoteFluid_FileOrder" ma:index="8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34b4b-eba6-486d-bfc1-4b8e3fe3909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885aa0b-334b-483f-9125-6409c6335a4b}" ma:internalName="TaxCatchAll" ma:showField="CatchAllData" ma:web="97934b4b-eba6-486d-bfc1-4b8e3fe390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97934b4b-eba6-486d-bfc1-4b8e3fe39092" xsi:nil="true"/>
    <_ip_UnifiedCompliancePolicyProperties xmlns="http://schemas.microsoft.com/sharepoint/v3" xsi:nil="true"/>
    <lcf76f155ced4ddcb4097134ff3c332f xmlns="0a5c0dea-e5d7-4228-9256-3793bb42faa5">
      <Terms xmlns="http://schemas.microsoft.com/office/infopath/2007/PartnerControls"/>
    </lcf76f155ced4ddcb4097134ff3c332f>
    <OneNoteFluid_FileOrder xmlns="0a5c0dea-e5d7-4228-9256-3793bb42faa5" xsi:nil="true"/>
  </documentManagement>
</p:properties>
</file>

<file path=customXml/itemProps1.xml><?xml version="1.0" encoding="utf-8"?>
<ds:datastoreItem xmlns:ds="http://schemas.openxmlformats.org/officeDocument/2006/customXml" ds:itemID="{9BC52881-37C7-4E72-9D38-4454C0FCFA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a5c0dea-e5d7-4228-9256-3793bb42faa5"/>
    <ds:schemaRef ds:uri="97934b4b-eba6-486d-bfc1-4b8e3fe390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0632E7-575D-44E8-BA9D-A5826C41EB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4506-FAB7-413F-A766-A35550AC9FB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97934b4b-eba6-486d-bfc1-4b8e3fe39092"/>
    <ds:schemaRef ds:uri="0a5c0dea-e5d7-4228-9256-3793bb42faa5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4686</TotalTime>
  <Words>86</Words>
  <Application>Microsoft Office PowerPoint</Application>
  <PresentationFormat>宽屏</PresentationFormat>
  <Paragraphs>21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微软雅黑</vt:lpstr>
      <vt:lpstr>Arial</vt:lpstr>
      <vt:lpstr>Arial Black</vt:lpstr>
      <vt:lpstr>Calibri</vt:lpstr>
      <vt:lpstr>OfficePLUS 主题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资源设计规范</dc:title>
  <dc:creator>Lee shize</dc:creator>
  <cp:lastModifiedBy>刘 蕊</cp:lastModifiedBy>
  <cp:revision>233</cp:revision>
  <dcterms:created xsi:type="dcterms:W3CDTF">2022-09-02T07:40:40Z</dcterms:created>
  <dcterms:modified xsi:type="dcterms:W3CDTF">2023-02-14T03:31:27Z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0x010100D1443A8EF62DE444B1FF07917E22EF72</vt:lpwstr>
  </property>
  <property fmtid="{D5CDD505-2E9C-101B-9397-08002B2CF9AE}" pid="3" name="MediaServiceImageTags">
    <vt:lpwstr/>
  </property>
</Properties>
</file>